
<file path=[Content_Types].xml><?xml version="1.0" encoding="utf-8"?>
<Types xmlns="http://schemas.openxmlformats.org/package/2006/content-types">
  <Default Extension="xml" ContentType="application/xml"/>
  <Default Extension="wmf" ContentType="image/x-wmf"/>
  <Default Extension="wmv" ContentType="video/unknown"/>
  <Default Extension="jpg" ContentType="image/jpeg"/>
  <Default Extension="jpe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81" r:id="rId3"/>
    <p:sldId id="284" r:id="rId4"/>
    <p:sldId id="258" r:id="rId5"/>
    <p:sldId id="263" r:id="rId6"/>
    <p:sldId id="259" r:id="rId7"/>
    <p:sldId id="260" r:id="rId8"/>
    <p:sldId id="261" r:id="rId9"/>
    <p:sldId id="265" r:id="rId10"/>
    <p:sldId id="262" r:id="rId11"/>
    <p:sldId id="266" r:id="rId12"/>
    <p:sldId id="267" r:id="rId13"/>
    <p:sldId id="277" r:id="rId14"/>
    <p:sldId id="278" r:id="rId15"/>
    <p:sldId id="283" r:id="rId16"/>
    <p:sldId id="269" r:id="rId17"/>
    <p:sldId id="285" r:id="rId18"/>
    <p:sldId id="270" r:id="rId19"/>
    <p:sldId id="271" r:id="rId20"/>
    <p:sldId id="274" r:id="rId21"/>
    <p:sldId id="272" r:id="rId22"/>
    <p:sldId id="279" r:id="rId23"/>
    <p:sldId id="273"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73" d="100"/>
          <a:sy n="73" d="100"/>
        </p:scale>
        <p:origin x="-2120" y="-112"/>
      </p:cViewPr>
      <p:guideLst>
        <p:guide orient="horz" pos="2160"/>
        <p:guide pos="2880"/>
      </p:guideLst>
    </p:cSldViewPr>
  </p:slideViewPr>
  <p:notesTextViewPr>
    <p:cViewPr>
      <p:scale>
        <a:sx n="1" d="1"/>
        <a:sy n="1" d="1"/>
      </p:scale>
      <p:origin x="0" y="0"/>
    </p:cViewPr>
  </p:notesTextViewPr>
  <p:sorterViewPr>
    <p:cViewPr>
      <p:scale>
        <a:sx n="80" d="100"/>
        <a:sy n="80" d="100"/>
      </p:scale>
      <p:origin x="0" y="9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r03nb9\Desktop\fmp_graph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r03nb9\Desktop\fmp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Sheet1!$B$5</c:f>
              <c:strCache>
                <c:ptCount val="1"/>
                <c:pt idx="0">
                  <c:v>FSS</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0.0</c:v>
              </c:pt>
              <c:pt idx="1">
                <c:v>49.0</c:v>
              </c:pt>
              <c:pt idx="2">
                <c:v>171.0</c:v>
              </c:pt>
            </c:numLit>
          </c:cat>
          <c:val>
            <c:numRef>
              <c:f>Sheet1!$B$6:$B$8</c:f>
              <c:numCache>
                <c:formatCode>General</c:formatCode>
                <c:ptCount val="3"/>
                <c:pt idx="0">
                  <c:v>47.0</c:v>
                </c:pt>
                <c:pt idx="1">
                  <c:v>36.0</c:v>
                </c:pt>
                <c:pt idx="2">
                  <c:v>37.0</c:v>
                </c:pt>
              </c:numCache>
            </c:numRef>
          </c:val>
          <c:smooth val="0"/>
        </c:ser>
        <c:ser>
          <c:idx val="1"/>
          <c:order val="1"/>
          <c:tx>
            <c:strRef>
              <c:f>Sheet1!$C$5</c:f>
              <c:strCache>
                <c:ptCount val="1"/>
                <c:pt idx="0">
                  <c:v>MAF</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0.0</c:v>
              </c:pt>
              <c:pt idx="1">
                <c:v>49.0</c:v>
              </c:pt>
              <c:pt idx="2">
                <c:v>171.0</c:v>
              </c:pt>
            </c:numLit>
          </c:cat>
          <c:val>
            <c:numRef>
              <c:f>Sheet1!$C$6:$C$8</c:f>
              <c:numCache>
                <c:formatCode>General</c:formatCode>
                <c:ptCount val="3"/>
                <c:pt idx="0">
                  <c:v>34.0</c:v>
                </c:pt>
                <c:pt idx="1">
                  <c:v>25.0</c:v>
                </c:pt>
                <c:pt idx="2">
                  <c:v>23.0</c:v>
                </c:pt>
              </c:numCache>
            </c:numRef>
          </c:val>
          <c:smooth val="0"/>
        </c:ser>
        <c:dLbls>
          <c:showLegendKey val="0"/>
          <c:showVal val="1"/>
          <c:showCatName val="0"/>
          <c:showSerName val="0"/>
          <c:showPercent val="0"/>
          <c:showBubbleSize val="0"/>
        </c:dLbls>
        <c:marker val="1"/>
        <c:smooth val="0"/>
        <c:axId val="2106454024"/>
        <c:axId val="2106459496"/>
      </c:lineChart>
      <c:dateAx>
        <c:axId val="2106454024"/>
        <c:scaling>
          <c:orientation val="minMax"/>
        </c:scaling>
        <c:delete val="0"/>
        <c:axPos val="b"/>
        <c:title>
          <c:tx>
            <c:rich>
              <a:bodyPr/>
              <a:lstStyle/>
              <a:p>
                <a:pPr>
                  <a:defRPr/>
                </a:pPr>
                <a:r>
                  <a:rPr lang="en-US"/>
                  <a:t>Days</a:t>
                </a:r>
              </a:p>
            </c:rich>
          </c:tx>
          <c:layout/>
          <c:overlay val="0"/>
        </c:title>
        <c:numFmt formatCode="#,##0" sourceLinked="0"/>
        <c:majorTickMark val="none"/>
        <c:minorTickMark val="none"/>
        <c:tickLblPos val="nextTo"/>
        <c:crossAx val="2106459496"/>
        <c:crosses val="autoZero"/>
        <c:auto val="0"/>
        <c:lblOffset val="100"/>
        <c:baseTimeUnit val="days"/>
      </c:dateAx>
      <c:valAx>
        <c:axId val="2106459496"/>
        <c:scaling>
          <c:orientation val="minMax"/>
        </c:scaling>
        <c:delete val="0"/>
        <c:axPos val="l"/>
        <c:majorGridlines/>
        <c:numFmt formatCode="General" sourceLinked="1"/>
        <c:majorTickMark val="none"/>
        <c:minorTickMark val="none"/>
        <c:tickLblPos val="nextTo"/>
        <c:crossAx val="2106454024"/>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Sheet1!$B$31</c:f>
              <c:strCache>
                <c:ptCount val="1"/>
                <c:pt idx="0">
                  <c:v>Steps</c:v>
                </c:pt>
              </c:strCache>
            </c:strRef>
          </c:tx>
          <c:marker>
            <c:symbol val="none"/>
          </c:marker>
          <c:cat>
            <c:numLit>
              <c:formatCode>General</c:formatCode>
              <c:ptCount val="3"/>
              <c:pt idx="0">
                <c:v>0.0</c:v>
              </c:pt>
              <c:pt idx="1">
                <c:v>49.0</c:v>
              </c:pt>
              <c:pt idx="2">
                <c:v>171.0</c:v>
              </c:pt>
            </c:numLit>
          </c:cat>
          <c:val>
            <c:numRef>
              <c:f>Sheet1!$B$32:$B$34</c:f>
              <c:numCache>
                <c:formatCode>General</c:formatCode>
                <c:ptCount val="3"/>
                <c:pt idx="0">
                  <c:v>25.0</c:v>
                </c:pt>
                <c:pt idx="1">
                  <c:v>40.0</c:v>
                </c:pt>
                <c:pt idx="2">
                  <c:v>38.0</c:v>
                </c:pt>
              </c:numCache>
            </c:numRef>
          </c:val>
          <c:smooth val="0"/>
        </c:ser>
        <c:ser>
          <c:idx val="1"/>
          <c:order val="1"/>
          <c:tx>
            <c:strRef>
              <c:f>Sheet1!$C$31</c:f>
              <c:strCache>
                <c:ptCount val="1"/>
                <c:pt idx="0">
                  <c:v>Knee bends</c:v>
                </c:pt>
              </c:strCache>
            </c:strRef>
          </c:tx>
          <c:spPr>
            <a:ln>
              <a:solidFill>
                <a:srgbClr val="FF0000"/>
              </a:solidFill>
            </a:ln>
          </c:spPr>
          <c:marker>
            <c:symbol val="none"/>
          </c:marker>
          <c:cat>
            <c:numLit>
              <c:formatCode>General</c:formatCode>
              <c:ptCount val="3"/>
              <c:pt idx="0">
                <c:v>0.0</c:v>
              </c:pt>
              <c:pt idx="1">
                <c:v>49.0</c:v>
              </c:pt>
              <c:pt idx="2">
                <c:v>171.0</c:v>
              </c:pt>
            </c:numLit>
          </c:cat>
          <c:val>
            <c:numRef>
              <c:f>Sheet1!$C$32:$C$34</c:f>
              <c:numCache>
                <c:formatCode>General</c:formatCode>
                <c:ptCount val="3"/>
                <c:pt idx="0">
                  <c:v>20.0</c:v>
                </c:pt>
                <c:pt idx="1">
                  <c:v>41.0</c:v>
                </c:pt>
                <c:pt idx="2">
                  <c:v>39.0</c:v>
                </c:pt>
              </c:numCache>
            </c:numRef>
          </c:val>
          <c:smooth val="0"/>
        </c:ser>
        <c:ser>
          <c:idx val="2"/>
          <c:order val="2"/>
          <c:tx>
            <c:strRef>
              <c:f>Sheet1!$D$31</c:f>
              <c:strCache>
                <c:ptCount val="1"/>
                <c:pt idx="0">
                  <c:v>Corridor walk</c:v>
                </c:pt>
              </c:strCache>
            </c:strRef>
          </c:tx>
          <c:marker>
            <c:symbol val="none"/>
          </c:marker>
          <c:cat>
            <c:numLit>
              <c:formatCode>General</c:formatCode>
              <c:ptCount val="3"/>
              <c:pt idx="0">
                <c:v>0.0</c:v>
              </c:pt>
              <c:pt idx="1">
                <c:v>49.0</c:v>
              </c:pt>
              <c:pt idx="2">
                <c:v>171.0</c:v>
              </c:pt>
            </c:numLit>
          </c:cat>
          <c:val>
            <c:numRef>
              <c:f>Sheet1!$D$32:$D$34</c:f>
              <c:numCache>
                <c:formatCode>General</c:formatCode>
                <c:ptCount val="3"/>
                <c:pt idx="0">
                  <c:v>6.0</c:v>
                </c:pt>
                <c:pt idx="1">
                  <c:v>9.0</c:v>
                </c:pt>
                <c:pt idx="2">
                  <c:v>9.0</c:v>
                </c:pt>
              </c:numCache>
            </c:numRef>
          </c:val>
          <c:smooth val="0"/>
        </c:ser>
        <c:ser>
          <c:idx val="3"/>
          <c:order val="3"/>
          <c:tx>
            <c:strRef>
              <c:f>Sheet1!$E$31</c:f>
              <c:strCache>
                <c:ptCount val="1"/>
                <c:pt idx="0">
                  <c:v>Marching</c:v>
                </c:pt>
              </c:strCache>
            </c:strRef>
          </c:tx>
          <c:spPr>
            <a:ln>
              <a:solidFill>
                <a:srgbClr val="FFFF00"/>
              </a:solidFill>
            </a:ln>
          </c:spPr>
          <c:marker>
            <c:symbol val="none"/>
          </c:marker>
          <c:cat>
            <c:numLit>
              <c:formatCode>General</c:formatCode>
              <c:ptCount val="3"/>
              <c:pt idx="0">
                <c:v>0.0</c:v>
              </c:pt>
              <c:pt idx="1">
                <c:v>49.0</c:v>
              </c:pt>
              <c:pt idx="2">
                <c:v>171.0</c:v>
              </c:pt>
            </c:numLit>
          </c:cat>
          <c:val>
            <c:numRef>
              <c:f>Sheet1!$E$32:$E$34</c:f>
              <c:numCache>
                <c:formatCode>General</c:formatCode>
                <c:ptCount val="3"/>
                <c:pt idx="0">
                  <c:v>43.0</c:v>
                </c:pt>
                <c:pt idx="1">
                  <c:v>71.0</c:v>
                </c:pt>
                <c:pt idx="2">
                  <c:v>74.0</c:v>
                </c:pt>
              </c:numCache>
            </c:numRef>
          </c:val>
          <c:smooth val="0"/>
        </c:ser>
        <c:ser>
          <c:idx val="4"/>
          <c:order val="4"/>
          <c:tx>
            <c:strRef>
              <c:f>Sheet1!$F$31</c:f>
              <c:strCache>
                <c:ptCount val="1"/>
                <c:pt idx="0">
                  <c:v>Sit/Stand</c:v>
                </c:pt>
              </c:strCache>
            </c:strRef>
          </c:tx>
          <c:spPr>
            <a:ln>
              <a:solidFill>
                <a:srgbClr val="92D050"/>
              </a:solidFill>
            </a:ln>
          </c:spPr>
          <c:marker>
            <c:symbol val="none"/>
          </c:marker>
          <c:cat>
            <c:numLit>
              <c:formatCode>General</c:formatCode>
              <c:ptCount val="3"/>
              <c:pt idx="0">
                <c:v>0.0</c:v>
              </c:pt>
              <c:pt idx="1">
                <c:v>49.0</c:v>
              </c:pt>
              <c:pt idx="2">
                <c:v>171.0</c:v>
              </c:pt>
            </c:numLit>
          </c:cat>
          <c:val>
            <c:numRef>
              <c:f>Sheet1!$F$32:$F$34</c:f>
              <c:numCache>
                <c:formatCode>General</c:formatCode>
                <c:ptCount val="3"/>
                <c:pt idx="0">
                  <c:v>19.0</c:v>
                </c:pt>
                <c:pt idx="1">
                  <c:v>28.0</c:v>
                </c:pt>
                <c:pt idx="2">
                  <c:v>25.0</c:v>
                </c:pt>
              </c:numCache>
            </c:numRef>
          </c:val>
          <c:smooth val="0"/>
        </c:ser>
        <c:ser>
          <c:idx val="5"/>
          <c:order val="5"/>
          <c:tx>
            <c:strRef>
              <c:f>Sheet1!$G$31</c:f>
              <c:strCache>
                <c:ptCount val="1"/>
                <c:pt idx="0">
                  <c:v>Wall slides</c:v>
                </c:pt>
              </c:strCache>
            </c:strRef>
          </c:tx>
          <c:spPr>
            <a:ln>
              <a:solidFill>
                <a:srgbClr val="92D050"/>
              </a:solidFill>
            </a:ln>
          </c:spPr>
          <c:marker>
            <c:symbol val="none"/>
          </c:marker>
          <c:cat>
            <c:numLit>
              <c:formatCode>General</c:formatCode>
              <c:ptCount val="3"/>
              <c:pt idx="0">
                <c:v>0.0</c:v>
              </c:pt>
              <c:pt idx="1">
                <c:v>49.0</c:v>
              </c:pt>
              <c:pt idx="2">
                <c:v>171.0</c:v>
              </c:pt>
            </c:numLit>
          </c:cat>
          <c:val>
            <c:numRef>
              <c:f>Sheet1!$G$32:$G$34</c:f>
              <c:numCache>
                <c:formatCode>General</c:formatCode>
                <c:ptCount val="3"/>
                <c:pt idx="0">
                  <c:v>16.0</c:v>
                </c:pt>
                <c:pt idx="1">
                  <c:v>49.0</c:v>
                </c:pt>
                <c:pt idx="2">
                  <c:v>44.0</c:v>
                </c:pt>
              </c:numCache>
            </c:numRef>
          </c:val>
          <c:smooth val="0"/>
        </c:ser>
        <c:dLbls>
          <c:showLegendKey val="0"/>
          <c:showVal val="0"/>
          <c:showCatName val="0"/>
          <c:showSerName val="0"/>
          <c:showPercent val="0"/>
          <c:showBubbleSize val="0"/>
        </c:dLbls>
        <c:marker val="1"/>
        <c:smooth val="0"/>
        <c:axId val="2107091832"/>
        <c:axId val="2107097384"/>
      </c:lineChart>
      <c:dateAx>
        <c:axId val="2107091832"/>
        <c:scaling>
          <c:orientation val="minMax"/>
        </c:scaling>
        <c:delete val="0"/>
        <c:axPos val="b"/>
        <c:title>
          <c:tx>
            <c:rich>
              <a:bodyPr/>
              <a:lstStyle/>
              <a:p>
                <a:pPr>
                  <a:defRPr/>
                </a:pPr>
                <a:r>
                  <a:rPr lang="en-US"/>
                  <a:t>Days</a:t>
                </a:r>
              </a:p>
            </c:rich>
          </c:tx>
          <c:layout/>
          <c:overlay val="0"/>
        </c:title>
        <c:numFmt formatCode="#,##0" sourceLinked="0"/>
        <c:majorTickMark val="out"/>
        <c:minorTickMark val="none"/>
        <c:tickLblPos val="nextTo"/>
        <c:crossAx val="2107097384"/>
        <c:crosses val="autoZero"/>
        <c:auto val="0"/>
        <c:lblOffset val="100"/>
        <c:baseTimeUnit val="days"/>
      </c:dateAx>
      <c:valAx>
        <c:axId val="2107097384"/>
        <c:scaling>
          <c:orientation val="minMax"/>
        </c:scaling>
        <c:delete val="0"/>
        <c:axPos val="l"/>
        <c:majorGridlines/>
        <c:title>
          <c:tx>
            <c:rich>
              <a:bodyPr rot="-5400000" vert="horz"/>
              <a:lstStyle/>
              <a:p>
                <a:pPr>
                  <a:defRPr/>
                </a:pPr>
                <a:r>
                  <a:rPr lang="en-US"/>
                  <a:t>No. Repitions in 1 min</a:t>
                </a:r>
              </a:p>
            </c:rich>
          </c:tx>
          <c:layout/>
          <c:overlay val="0"/>
        </c:title>
        <c:numFmt formatCode="General" sourceLinked="1"/>
        <c:majorTickMark val="out"/>
        <c:minorTickMark val="none"/>
        <c:tickLblPos val="nextTo"/>
        <c:crossAx val="21070918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F900C-C751-4D9B-BD9C-CFFC457480A1}" type="doc">
      <dgm:prSet loTypeId="urn:microsoft.com/office/officeart/2005/8/layout/radial4" loCatId="relationship" qsTypeId="urn:microsoft.com/office/officeart/2005/8/quickstyle/3d6" qsCatId="3D" csTypeId="urn:microsoft.com/office/officeart/2005/8/colors/accent0_2" csCatId="mainScheme" phldr="1"/>
      <dgm:spPr/>
      <dgm:t>
        <a:bodyPr/>
        <a:lstStyle/>
        <a:p>
          <a:endParaRPr lang="en-GB"/>
        </a:p>
      </dgm:t>
    </dgm:pt>
    <dgm:pt modelId="{935EA7AD-640A-45B0-8BEC-72571BD04E6A}">
      <dgm:prSet phldrT="[Text]"/>
      <dgm:spPr/>
      <dgm:t>
        <a:bodyPr/>
        <a:lstStyle/>
        <a:p>
          <a:r>
            <a:rPr lang="en-GB" dirty="0" smtClean="0"/>
            <a:t>Work Disability</a:t>
          </a:r>
          <a:endParaRPr lang="en-GB" dirty="0"/>
        </a:p>
      </dgm:t>
    </dgm:pt>
    <dgm:pt modelId="{787A46EC-1AB3-4782-BF0A-8264E10B585B}" type="parTrans" cxnId="{7735D78B-BCD1-4CF9-BCAF-64EA986722EB}">
      <dgm:prSet/>
      <dgm:spPr/>
      <dgm:t>
        <a:bodyPr/>
        <a:lstStyle/>
        <a:p>
          <a:endParaRPr lang="en-GB"/>
        </a:p>
      </dgm:t>
    </dgm:pt>
    <dgm:pt modelId="{FCC5F324-9464-4179-BC1D-8B893B384D74}" type="sibTrans" cxnId="{7735D78B-BCD1-4CF9-BCAF-64EA986722EB}">
      <dgm:prSet/>
      <dgm:spPr/>
      <dgm:t>
        <a:bodyPr/>
        <a:lstStyle/>
        <a:p>
          <a:endParaRPr lang="en-GB"/>
        </a:p>
      </dgm:t>
    </dgm:pt>
    <dgm:pt modelId="{CB853740-8C94-487F-8558-FDA80769834A}">
      <dgm:prSet phldrT="[Text]"/>
      <dgm:spPr/>
      <dgm:t>
        <a:bodyPr/>
        <a:lstStyle/>
        <a:p>
          <a:r>
            <a:rPr lang="en-GB" dirty="0" smtClean="0"/>
            <a:t>Disease Damage</a:t>
          </a:r>
          <a:endParaRPr lang="en-GB" dirty="0"/>
        </a:p>
      </dgm:t>
    </dgm:pt>
    <dgm:pt modelId="{286A0A09-7F10-49D6-BBEA-81D9A7888599}" type="parTrans" cxnId="{26110B2B-F419-4E0F-9D63-4126CFFB4E4C}">
      <dgm:prSet/>
      <dgm:spPr/>
      <dgm:t>
        <a:bodyPr/>
        <a:lstStyle/>
        <a:p>
          <a:endParaRPr lang="en-GB"/>
        </a:p>
      </dgm:t>
    </dgm:pt>
    <dgm:pt modelId="{19041952-EE0E-43D7-8E49-B41C38375850}" type="sibTrans" cxnId="{26110B2B-F419-4E0F-9D63-4126CFFB4E4C}">
      <dgm:prSet/>
      <dgm:spPr/>
      <dgm:t>
        <a:bodyPr/>
        <a:lstStyle/>
        <a:p>
          <a:endParaRPr lang="en-GB"/>
        </a:p>
      </dgm:t>
    </dgm:pt>
    <dgm:pt modelId="{62B1C8FA-8ABA-43FC-B521-F68408AB67B0}">
      <dgm:prSet phldrT="[Text]"/>
      <dgm:spPr/>
      <dgm:t>
        <a:bodyPr/>
        <a:lstStyle/>
        <a:p>
          <a:r>
            <a:rPr lang="en-GB" dirty="0" smtClean="0"/>
            <a:t>Overweight</a:t>
          </a:r>
          <a:endParaRPr lang="en-GB" dirty="0"/>
        </a:p>
      </dgm:t>
    </dgm:pt>
    <dgm:pt modelId="{C8B89B65-CC03-4F60-B7C0-208CA4446C52}" type="parTrans" cxnId="{0DEC9E28-D879-4CDE-B230-150AEB363EA7}">
      <dgm:prSet/>
      <dgm:spPr/>
      <dgm:t>
        <a:bodyPr/>
        <a:lstStyle/>
        <a:p>
          <a:endParaRPr lang="en-GB"/>
        </a:p>
      </dgm:t>
    </dgm:pt>
    <dgm:pt modelId="{3AB80C98-D6DB-4AF1-9239-61B00B396096}" type="sibTrans" cxnId="{0DEC9E28-D879-4CDE-B230-150AEB363EA7}">
      <dgm:prSet/>
      <dgm:spPr/>
      <dgm:t>
        <a:bodyPr/>
        <a:lstStyle/>
        <a:p>
          <a:endParaRPr lang="en-GB"/>
        </a:p>
      </dgm:t>
    </dgm:pt>
    <dgm:pt modelId="{4F098AC4-CC6C-4736-BC5D-36EBAF4C19D9}">
      <dgm:prSet phldrT="[Text]"/>
      <dgm:spPr/>
      <dgm:t>
        <a:bodyPr/>
        <a:lstStyle/>
        <a:p>
          <a:endParaRPr lang="en-GB" dirty="0"/>
        </a:p>
      </dgm:t>
    </dgm:pt>
    <dgm:pt modelId="{D2951B87-63ED-4A7C-ADA1-A15561EF0F86}" type="parTrans" cxnId="{0719A909-FB91-48B5-81BD-8695C28F58E8}">
      <dgm:prSet/>
      <dgm:spPr/>
      <dgm:t>
        <a:bodyPr/>
        <a:lstStyle/>
        <a:p>
          <a:endParaRPr lang="en-GB"/>
        </a:p>
      </dgm:t>
    </dgm:pt>
    <dgm:pt modelId="{8F701197-7509-4AA8-9233-5C2BFC305D20}" type="sibTrans" cxnId="{0719A909-FB91-48B5-81BD-8695C28F58E8}">
      <dgm:prSet/>
      <dgm:spPr/>
      <dgm:t>
        <a:bodyPr/>
        <a:lstStyle/>
        <a:p>
          <a:endParaRPr lang="en-GB"/>
        </a:p>
      </dgm:t>
    </dgm:pt>
    <dgm:pt modelId="{21F2CB1B-B947-452F-BA6E-7FB7C0429F02}">
      <dgm:prSet phldrT="[Text]"/>
      <dgm:spPr/>
      <dgm:t>
        <a:bodyPr/>
        <a:lstStyle/>
        <a:p>
          <a:r>
            <a:rPr lang="en-GB" dirty="0" smtClean="0"/>
            <a:t>Depression</a:t>
          </a:r>
          <a:endParaRPr lang="en-GB" dirty="0"/>
        </a:p>
      </dgm:t>
    </dgm:pt>
    <dgm:pt modelId="{8E2727B2-4F4A-4173-B8CD-98AD5EFF8B74}" type="parTrans" cxnId="{1E388404-6ABB-4A49-8086-3F296E894FDB}">
      <dgm:prSet/>
      <dgm:spPr/>
      <dgm:t>
        <a:bodyPr/>
        <a:lstStyle/>
        <a:p>
          <a:endParaRPr lang="en-GB"/>
        </a:p>
      </dgm:t>
    </dgm:pt>
    <dgm:pt modelId="{3784C6C2-25EF-40BB-861C-CE7408A10DFA}" type="sibTrans" cxnId="{1E388404-6ABB-4A49-8086-3F296E894FDB}">
      <dgm:prSet/>
      <dgm:spPr/>
      <dgm:t>
        <a:bodyPr/>
        <a:lstStyle/>
        <a:p>
          <a:endParaRPr lang="en-GB"/>
        </a:p>
      </dgm:t>
    </dgm:pt>
    <dgm:pt modelId="{4C36E7CD-FE9F-4B03-A1FC-969E168B000A}" type="pres">
      <dgm:prSet presAssocID="{493F900C-C751-4D9B-BD9C-CFFC457480A1}" presName="cycle" presStyleCnt="0">
        <dgm:presLayoutVars>
          <dgm:chMax val="1"/>
          <dgm:dir/>
          <dgm:animLvl val="ctr"/>
          <dgm:resizeHandles val="exact"/>
        </dgm:presLayoutVars>
      </dgm:prSet>
      <dgm:spPr/>
      <dgm:t>
        <a:bodyPr/>
        <a:lstStyle/>
        <a:p>
          <a:endParaRPr lang="en-GB"/>
        </a:p>
      </dgm:t>
    </dgm:pt>
    <dgm:pt modelId="{D71B9CE6-7BEB-498A-B6DD-E20B1BB0E6C2}" type="pres">
      <dgm:prSet presAssocID="{935EA7AD-640A-45B0-8BEC-72571BD04E6A}" presName="centerShape" presStyleLbl="node0" presStyleIdx="0" presStyleCnt="1"/>
      <dgm:spPr/>
      <dgm:t>
        <a:bodyPr/>
        <a:lstStyle/>
        <a:p>
          <a:endParaRPr lang="en-GB"/>
        </a:p>
      </dgm:t>
    </dgm:pt>
    <dgm:pt modelId="{108611D0-6A9F-4D91-A133-94ABEEE5A71E}" type="pres">
      <dgm:prSet presAssocID="{286A0A09-7F10-49D6-BBEA-81D9A7888599}" presName="parTrans" presStyleLbl="bgSibTrans2D1" presStyleIdx="0" presStyleCnt="3"/>
      <dgm:spPr/>
      <dgm:t>
        <a:bodyPr/>
        <a:lstStyle/>
        <a:p>
          <a:endParaRPr lang="en-GB"/>
        </a:p>
      </dgm:t>
    </dgm:pt>
    <dgm:pt modelId="{78641B50-F269-4D40-82EE-43814C4C5385}" type="pres">
      <dgm:prSet presAssocID="{CB853740-8C94-487F-8558-FDA80769834A}" presName="node" presStyleLbl="node1" presStyleIdx="0" presStyleCnt="3">
        <dgm:presLayoutVars>
          <dgm:bulletEnabled val="1"/>
        </dgm:presLayoutVars>
      </dgm:prSet>
      <dgm:spPr/>
      <dgm:t>
        <a:bodyPr/>
        <a:lstStyle/>
        <a:p>
          <a:endParaRPr lang="en-GB"/>
        </a:p>
      </dgm:t>
    </dgm:pt>
    <dgm:pt modelId="{5E8DCA9D-21CD-4E4A-8C57-D4BE67B04E26}" type="pres">
      <dgm:prSet presAssocID="{C8B89B65-CC03-4F60-B7C0-208CA4446C52}" presName="parTrans" presStyleLbl="bgSibTrans2D1" presStyleIdx="1" presStyleCnt="3"/>
      <dgm:spPr/>
      <dgm:t>
        <a:bodyPr/>
        <a:lstStyle/>
        <a:p>
          <a:endParaRPr lang="en-GB"/>
        </a:p>
      </dgm:t>
    </dgm:pt>
    <dgm:pt modelId="{B234392B-3F3E-4D91-8E72-B4072F69637C}" type="pres">
      <dgm:prSet presAssocID="{62B1C8FA-8ABA-43FC-B521-F68408AB67B0}" presName="node" presStyleLbl="node1" presStyleIdx="1" presStyleCnt="3">
        <dgm:presLayoutVars>
          <dgm:bulletEnabled val="1"/>
        </dgm:presLayoutVars>
      </dgm:prSet>
      <dgm:spPr/>
      <dgm:t>
        <a:bodyPr/>
        <a:lstStyle/>
        <a:p>
          <a:endParaRPr lang="en-GB"/>
        </a:p>
      </dgm:t>
    </dgm:pt>
    <dgm:pt modelId="{E9C6A4EA-D736-4E60-828C-E59CA744A4CC}" type="pres">
      <dgm:prSet presAssocID="{8E2727B2-4F4A-4173-B8CD-98AD5EFF8B74}" presName="parTrans" presStyleLbl="bgSibTrans2D1" presStyleIdx="2" presStyleCnt="3"/>
      <dgm:spPr/>
      <dgm:t>
        <a:bodyPr/>
        <a:lstStyle/>
        <a:p>
          <a:endParaRPr lang="en-GB"/>
        </a:p>
      </dgm:t>
    </dgm:pt>
    <dgm:pt modelId="{34295683-A9BD-4B29-ACD4-F9A73DBBD0AD}" type="pres">
      <dgm:prSet presAssocID="{21F2CB1B-B947-452F-BA6E-7FB7C0429F02}" presName="node" presStyleLbl="node1" presStyleIdx="2" presStyleCnt="3">
        <dgm:presLayoutVars>
          <dgm:bulletEnabled val="1"/>
        </dgm:presLayoutVars>
      </dgm:prSet>
      <dgm:spPr/>
      <dgm:t>
        <a:bodyPr/>
        <a:lstStyle/>
        <a:p>
          <a:endParaRPr lang="en-GB"/>
        </a:p>
      </dgm:t>
    </dgm:pt>
  </dgm:ptLst>
  <dgm:cxnLst>
    <dgm:cxn modelId="{26110B2B-F419-4E0F-9D63-4126CFFB4E4C}" srcId="{935EA7AD-640A-45B0-8BEC-72571BD04E6A}" destId="{CB853740-8C94-487F-8558-FDA80769834A}" srcOrd="0" destOrd="0" parTransId="{286A0A09-7F10-49D6-BBEA-81D9A7888599}" sibTransId="{19041952-EE0E-43D7-8E49-B41C38375850}"/>
    <dgm:cxn modelId="{7735D78B-BCD1-4CF9-BCAF-64EA986722EB}" srcId="{493F900C-C751-4D9B-BD9C-CFFC457480A1}" destId="{935EA7AD-640A-45B0-8BEC-72571BD04E6A}" srcOrd="0" destOrd="0" parTransId="{787A46EC-1AB3-4782-BF0A-8264E10B585B}" sibTransId="{FCC5F324-9464-4179-BC1D-8B893B384D74}"/>
    <dgm:cxn modelId="{0DEC9E28-D879-4CDE-B230-150AEB363EA7}" srcId="{935EA7AD-640A-45B0-8BEC-72571BD04E6A}" destId="{62B1C8FA-8ABA-43FC-B521-F68408AB67B0}" srcOrd="1" destOrd="0" parTransId="{C8B89B65-CC03-4F60-B7C0-208CA4446C52}" sibTransId="{3AB80C98-D6DB-4AF1-9239-61B00B396096}"/>
    <dgm:cxn modelId="{E4CC0626-BEDB-4543-B9CB-86665481D9A5}" type="presOf" srcId="{493F900C-C751-4D9B-BD9C-CFFC457480A1}" destId="{4C36E7CD-FE9F-4B03-A1FC-969E168B000A}" srcOrd="0" destOrd="0" presId="urn:microsoft.com/office/officeart/2005/8/layout/radial4"/>
    <dgm:cxn modelId="{BAE2DA7D-BC43-4CAC-B339-240E7C673E40}" type="presOf" srcId="{8E2727B2-4F4A-4173-B8CD-98AD5EFF8B74}" destId="{E9C6A4EA-D736-4E60-828C-E59CA744A4CC}" srcOrd="0" destOrd="0" presId="urn:microsoft.com/office/officeart/2005/8/layout/radial4"/>
    <dgm:cxn modelId="{31A32805-597C-43F1-BF07-01384D5C6304}" type="presOf" srcId="{C8B89B65-CC03-4F60-B7C0-208CA4446C52}" destId="{5E8DCA9D-21CD-4E4A-8C57-D4BE67B04E26}" srcOrd="0" destOrd="0" presId="urn:microsoft.com/office/officeart/2005/8/layout/radial4"/>
    <dgm:cxn modelId="{0719A909-FB91-48B5-81BD-8695C28F58E8}" srcId="{493F900C-C751-4D9B-BD9C-CFFC457480A1}" destId="{4F098AC4-CC6C-4736-BC5D-36EBAF4C19D9}" srcOrd="1" destOrd="0" parTransId="{D2951B87-63ED-4A7C-ADA1-A15561EF0F86}" sibTransId="{8F701197-7509-4AA8-9233-5C2BFC305D20}"/>
    <dgm:cxn modelId="{F2B47AE5-A925-4CF2-A2FB-83CF0CB33D66}" type="presOf" srcId="{CB853740-8C94-487F-8558-FDA80769834A}" destId="{78641B50-F269-4D40-82EE-43814C4C5385}" srcOrd="0" destOrd="0" presId="urn:microsoft.com/office/officeart/2005/8/layout/radial4"/>
    <dgm:cxn modelId="{83188C85-9B3C-4248-AF5D-2A358B07A91B}" type="presOf" srcId="{935EA7AD-640A-45B0-8BEC-72571BD04E6A}" destId="{D71B9CE6-7BEB-498A-B6DD-E20B1BB0E6C2}" srcOrd="0" destOrd="0" presId="urn:microsoft.com/office/officeart/2005/8/layout/radial4"/>
    <dgm:cxn modelId="{1E388404-6ABB-4A49-8086-3F296E894FDB}" srcId="{935EA7AD-640A-45B0-8BEC-72571BD04E6A}" destId="{21F2CB1B-B947-452F-BA6E-7FB7C0429F02}" srcOrd="2" destOrd="0" parTransId="{8E2727B2-4F4A-4173-B8CD-98AD5EFF8B74}" sibTransId="{3784C6C2-25EF-40BB-861C-CE7408A10DFA}"/>
    <dgm:cxn modelId="{EDA807ED-07BE-4B07-8934-B9F49C0FC9D7}" type="presOf" srcId="{286A0A09-7F10-49D6-BBEA-81D9A7888599}" destId="{108611D0-6A9F-4D91-A133-94ABEEE5A71E}" srcOrd="0" destOrd="0" presId="urn:microsoft.com/office/officeart/2005/8/layout/radial4"/>
    <dgm:cxn modelId="{B77C1FF7-501D-4D28-BEA0-444ECA5058BE}" type="presOf" srcId="{21F2CB1B-B947-452F-BA6E-7FB7C0429F02}" destId="{34295683-A9BD-4B29-ACD4-F9A73DBBD0AD}" srcOrd="0" destOrd="0" presId="urn:microsoft.com/office/officeart/2005/8/layout/radial4"/>
    <dgm:cxn modelId="{1FCCFFF2-ABF5-4B28-A052-F304EBD9C9A8}" type="presOf" srcId="{62B1C8FA-8ABA-43FC-B521-F68408AB67B0}" destId="{B234392B-3F3E-4D91-8E72-B4072F69637C}" srcOrd="0" destOrd="0" presId="urn:microsoft.com/office/officeart/2005/8/layout/radial4"/>
    <dgm:cxn modelId="{D0095C69-ECEC-4573-8362-0A63A4DA006D}" type="presParOf" srcId="{4C36E7CD-FE9F-4B03-A1FC-969E168B000A}" destId="{D71B9CE6-7BEB-498A-B6DD-E20B1BB0E6C2}" srcOrd="0" destOrd="0" presId="urn:microsoft.com/office/officeart/2005/8/layout/radial4"/>
    <dgm:cxn modelId="{ACDC8575-2820-4715-A396-F4EDEF4E9F31}" type="presParOf" srcId="{4C36E7CD-FE9F-4B03-A1FC-969E168B000A}" destId="{108611D0-6A9F-4D91-A133-94ABEEE5A71E}" srcOrd="1" destOrd="0" presId="urn:microsoft.com/office/officeart/2005/8/layout/radial4"/>
    <dgm:cxn modelId="{4C09FC06-1529-48E8-A0E2-6C8AB4EBD3CE}" type="presParOf" srcId="{4C36E7CD-FE9F-4B03-A1FC-969E168B000A}" destId="{78641B50-F269-4D40-82EE-43814C4C5385}" srcOrd="2" destOrd="0" presId="urn:microsoft.com/office/officeart/2005/8/layout/radial4"/>
    <dgm:cxn modelId="{0D29160F-7382-45D4-8C47-894849452C83}" type="presParOf" srcId="{4C36E7CD-FE9F-4B03-A1FC-969E168B000A}" destId="{5E8DCA9D-21CD-4E4A-8C57-D4BE67B04E26}" srcOrd="3" destOrd="0" presId="urn:microsoft.com/office/officeart/2005/8/layout/radial4"/>
    <dgm:cxn modelId="{E251FEA8-A8B8-4CC9-93D1-E649592C68FE}" type="presParOf" srcId="{4C36E7CD-FE9F-4B03-A1FC-969E168B000A}" destId="{B234392B-3F3E-4D91-8E72-B4072F69637C}" srcOrd="4" destOrd="0" presId="urn:microsoft.com/office/officeart/2005/8/layout/radial4"/>
    <dgm:cxn modelId="{A07993C2-1152-4393-AC00-155EA4F5C2D1}" type="presParOf" srcId="{4C36E7CD-FE9F-4B03-A1FC-969E168B000A}" destId="{E9C6A4EA-D736-4E60-828C-E59CA744A4CC}" srcOrd="5" destOrd="0" presId="urn:microsoft.com/office/officeart/2005/8/layout/radial4"/>
    <dgm:cxn modelId="{68D80407-F834-4B71-82FC-7BE91790A56C}" type="presParOf" srcId="{4C36E7CD-FE9F-4B03-A1FC-969E168B000A}" destId="{34295683-A9BD-4B29-ACD4-F9A73DBBD0A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F900C-C751-4D9B-BD9C-CFFC457480A1}" type="doc">
      <dgm:prSet loTypeId="urn:microsoft.com/office/officeart/2005/8/layout/radial4" loCatId="relationship" qsTypeId="urn:microsoft.com/office/officeart/2005/8/quickstyle/3d6" qsCatId="3D" csTypeId="urn:microsoft.com/office/officeart/2005/8/colors/accent0_2" csCatId="mainScheme" phldr="1"/>
      <dgm:spPr/>
      <dgm:t>
        <a:bodyPr/>
        <a:lstStyle/>
        <a:p>
          <a:endParaRPr lang="en-GB"/>
        </a:p>
      </dgm:t>
    </dgm:pt>
    <dgm:pt modelId="{935EA7AD-640A-45B0-8BEC-72571BD04E6A}">
      <dgm:prSet phldrT="[Text]"/>
      <dgm:spPr/>
      <dgm:t>
        <a:bodyPr/>
        <a:lstStyle/>
        <a:p>
          <a:r>
            <a:rPr lang="en-GB" dirty="0" smtClean="0"/>
            <a:t>Work Disability</a:t>
          </a:r>
          <a:endParaRPr lang="en-GB" dirty="0"/>
        </a:p>
      </dgm:t>
    </dgm:pt>
    <dgm:pt modelId="{787A46EC-1AB3-4782-BF0A-8264E10B585B}" type="parTrans" cxnId="{7735D78B-BCD1-4CF9-BCAF-64EA986722EB}">
      <dgm:prSet/>
      <dgm:spPr/>
      <dgm:t>
        <a:bodyPr/>
        <a:lstStyle/>
        <a:p>
          <a:endParaRPr lang="en-GB"/>
        </a:p>
      </dgm:t>
    </dgm:pt>
    <dgm:pt modelId="{FCC5F324-9464-4179-BC1D-8B893B384D74}" type="sibTrans" cxnId="{7735D78B-BCD1-4CF9-BCAF-64EA986722EB}">
      <dgm:prSet/>
      <dgm:spPr/>
      <dgm:t>
        <a:bodyPr/>
        <a:lstStyle/>
        <a:p>
          <a:endParaRPr lang="en-GB"/>
        </a:p>
      </dgm:t>
    </dgm:pt>
    <dgm:pt modelId="{CB853740-8C94-487F-8558-FDA80769834A}">
      <dgm:prSet phldrT="[Text]"/>
      <dgm:spPr/>
      <dgm:t>
        <a:bodyPr/>
        <a:lstStyle/>
        <a:p>
          <a:r>
            <a:rPr lang="en-GB" dirty="0" smtClean="0"/>
            <a:t>Disease Damage</a:t>
          </a:r>
          <a:endParaRPr lang="en-GB" dirty="0"/>
        </a:p>
      </dgm:t>
    </dgm:pt>
    <dgm:pt modelId="{286A0A09-7F10-49D6-BBEA-81D9A7888599}" type="parTrans" cxnId="{26110B2B-F419-4E0F-9D63-4126CFFB4E4C}">
      <dgm:prSet/>
      <dgm:spPr/>
      <dgm:t>
        <a:bodyPr/>
        <a:lstStyle/>
        <a:p>
          <a:endParaRPr lang="en-GB"/>
        </a:p>
      </dgm:t>
    </dgm:pt>
    <dgm:pt modelId="{19041952-EE0E-43D7-8E49-B41C38375850}" type="sibTrans" cxnId="{26110B2B-F419-4E0F-9D63-4126CFFB4E4C}">
      <dgm:prSet/>
      <dgm:spPr/>
      <dgm:t>
        <a:bodyPr/>
        <a:lstStyle/>
        <a:p>
          <a:endParaRPr lang="en-GB"/>
        </a:p>
      </dgm:t>
    </dgm:pt>
    <dgm:pt modelId="{62B1C8FA-8ABA-43FC-B521-F68408AB67B0}">
      <dgm:prSet phldrT="[Text]"/>
      <dgm:spPr/>
      <dgm:t>
        <a:bodyPr/>
        <a:lstStyle/>
        <a:p>
          <a:r>
            <a:rPr lang="en-GB" dirty="0" smtClean="0"/>
            <a:t>Overweight</a:t>
          </a:r>
          <a:endParaRPr lang="en-GB" dirty="0"/>
        </a:p>
      </dgm:t>
    </dgm:pt>
    <dgm:pt modelId="{C8B89B65-CC03-4F60-B7C0-208CA4446C52}" type="parTrans" cxnId="{0DEC9E28-D879-4CDE-B230-150AEB363EA7}">
      <dgm:prSet/>
      <dgm:spPr/>
      <dgm:t>
        <a:bodyPr/>
        <a:lstStyle/>
        <a:p>
          <a:endParaRPr lang="en-GB"/>
        </a:p>
      </dgm:t>
    </dgm:pt>
    <dgm:pt modelId="{3AB80C98-D6DB-4AF1-9239-61B00B396096}" type="sibTrans" cxnId="{0DEC9E28-D879-4CDE-B230-150AEB363EA7}">
      <dgm:prSet/>
      <dgm:spPr/>
      <dgm:t>
        <a:bodyPr/>
        <a:lstStyle/>
        <a:p>
          <a:endParaRPr lang="en-GB"/>
        </a:p>
      </dgm:t>
    </dgm:pt>
    <dgm:pt modelId="{4F098AC4-CC6C-4736-BC5D-36EBAF4C19D9}">
      <dgm:prSet phldrT="[Text]"/>
      <dgm:spPr>
        <a:solidFill>
          <a:srgbClr val="FFFF00"/>
        </a:solidFill>
      </dgm:spPr>
      <dgm:t>
        <a:bodyPr/>
        <a:lstStyle/>
        <a:p>
          <a:r>
            <a:rPr lang="en-GB" dirty="0" smtClean="0"/>
            <a:t>Fatigue</a:t>
          </a:r>
          <a:endParaRPr lang="en-GB" dirty="0"/>
        </a:p>
      </dgm:t>
    </dgm:pt>
    <dgm:pt modelId="{D2951B87-63ED-4A7C-ADA1-A15561EF0F86}" type="parTrans" cxnId="{0719A909-FB91-48B5-81BD-8695C28F58E8}">
      <dgm:prSet/>
      <dgm:spPr/>
      <dgm:t>
        <a:bodyPr/>
        <a:lstStyle/>
        <a:p>
          <a:endParaRPr lang="en-GB"/>
        </a:p>
      </dgm:t>
    </dgm:pt>
    <dgm:pt modelId="{8F701197-7509-4AA8-9233-5C2BFC305D20}" type="sibTrans" cxnId="{0719A909-FB91-48B5-81BD-8695C28F58E8}">
      <dgm:prSet/>
      <dgm:spPr/>
      <dgm:t>
        <a:bodyPr/>
        <a:lstStyle/>
        <a:p>
          <a:endParaRPr lang="en-GB"/>
        </a:p>
      </dgm:t>
    </dgm:pt>
    <dgm:pt modelId="{21F2CB1B-B947-452F-BA6E-7FB7C0429F02}">
      <dgm:prSet phldrT="[Text]"/>
      <dgm:spPr/>
      <dgm:t>
        <a:bodyPr/>
        <a:lstStyle/>
        <a:p>
          <a:r>
            <a:rPr lang="en-GB" dirty="0" smtClean="0"/>
            <a:t>Depression</a:t>
          </a:r>
          <a:endParaRPr lang="en-GB" dirty="0"/>
        </a:p>
      </dgm:t>
    </dgm:pt>
    <dgm:pt modelId="{8E2727B2-4F4A-4173-B8CD-98AD5EFF8B74}" type="parTrans" cxnId="{1E388404-6ABB-4A49-8086-3F296E894FDB}">
      <dgm:prSet/>
      <dgm:spPr/>
      <dgm:t>
        <a:bodyPr/>
        <a:lstStyle/>
        <a:p>
          <a:endParaRPr lang="en-GB"/>
        </a:p>
      </dgm:t>
    </dgm:pt>
    <dgm:pt modelId="{3784C6C2-25EF-40BB-861C-CE7408A10DFA}" type="sibTrans" cxnId="{1E388404-6ABB-4A49-8086-3F296E894FDB}">
      <dgm:prSet/>
      <dgm:spPr/>
      <dgm:t>
        <a:bodyPr/>
        <a:lstStyle/>
        <a:p>
          <a:endParaRPr lang="en-GB"/>
        </a:p>
      </dgm:t>
    </dgm:pt>
    <dgm:pt modelId="{4C36E7CD-FE9F-4B03-A1FC-969E168B000A}" type="pres">
      <dgm:prSet presAssocID="{493F900C-C751-4D9B-BD9C-CFFC457480A1}" presName="cycle" presStyleCnt="0">
        <dgm:presLayoutVars>
          <dgm:chMax val="1"/>
          <dgm:dir/>
          <dgm:animLvl val="ctr"/>
          <dgm:resizeHandles val="exact"/>
        </dgm:presLayoutVars>
      </dgm:prSet>
      <dgm:spPr/>
      <dgm:t>
        <a:bodyPr/>
        <a:lstStyle/>
        <a:p>
          <a:endParaRPr lang="en-GB"/>
        </a:p>
      </dgm:t>
    </dgm:pt>
    <dgm:pt modelId="{D71B9CE6-7BEB-498A-B6DD-E20B1BB0E6C2}" type="pres">
      <dgm:prSet presAssocID="{935EA7AD-640A-45B0-8BEC-72571BD04E6A}" presName="centerShape" presStyleLbl="node0" presStyleIdx="0" presStyleCnt="1"/>
      <dgm:spPr/>
      <dgm:t>
        <a:bodyPr/>
        <a:lstStyle/>
        <a:p>
          <a:endParaRPr lang="en-GB"/>
        </a:p>
      </dgm:t>
    </dgm:pt>
    <dgm:pt modelId="{108611D0-6A9F-4D91-A133-94ABEEE5A71E}" type="pres">
      <dgm:prSet presAssocID="{286A0A09-7F10-49D6-BBEA-81D9A7888599}" presName="parTrans" presStyleLbl="bgSibTrans2D1" presStyleIdx="0" presStyleCnt="4"/>
      <dgm:spPr/>
      <dgm:t>
        <a:bodyPr/>
        <a:lstStyle/>
        <a:p>
          <a:endParaRPr lang="en-GB"/>
        </a:p>
      </dgm:t>
    </dgm:pt>
    <dgm:pt modelId="{78641B50-F269-4D40-82EE-43814C4C5385}" type="pres">
      <dgm:prSet presAssocID="{CB853740-8C94-487F-8558-FDA80769834A}" presName="node" presStyleLbl="node1" presStyleIdx="0" presStyleCnt="4">
        <dgm:presLayoutVars>
          <dgm:bulletEnabled val="1"/>
        </dgm:presLayoutVars>
      </dgm:prSet>
      <dgm:spPr/>
      <dgm:t>
        <a:bodyPr/>
        <a:lstStyle/>
        <a:p>
          <a:endParaRPr lang="en-GB"/>
        </a:p>
      </dgm:t>
    </dgm:pt>
    <dgm:pt modelId="{5E8DCA9D-21CD-4E4A-8C57-D4BE67B04E26}" type="pres">
      <dgm:prSet presAssocID="{C8B89B65-CC03-4F60-B7C0-208CA4446C52}" presName="parTrans" presStyleLbl="bgSibTrans2D1" presStyleIdx="1" presStyleCnt="4"/>
      <dgm:spPr/>
      <dgm:t>
        <a:bodyPr/>
        <a:lstStyle/>
        <a:p>
          <a:endParaRPr lang="en-GB"/>
        </a:p>
      </dgm:t>
    </dgm:pt>
    <dgm:pt modelId="{B234392B-3F3E-4D91-8E72-B4072F69637C}" type="pres">
      <dgm:prSet presAssocID="{62B1C8FA-8ABA-43FC-B521-F68408AB67B0}" presName="node" presStyleLbl="node1" presStyleIdx="1" presStyleCnt="4">
        <dgm:presLayoutVars>
          <dgm:bulletEnabled val="1"/>
        </dgm:presLayoutVars>
      </dgm:prSet>
      <dgm:spPr/>
      <dgm:t>
        <a:bodyPr/>
        <a:lstStyle/>
        <a:p>
          <a:endParaRPr lang="en-GB"/>
        </a:p>
      </dgm:t>
    </dgm:pt>
    <dgm:pt modelId="{E9C6A4EA-D736-4E60-828C-E59CA744A4CC}" type="pres">
      <dgm:prSet presAssocID="{8E2727B2-4F4A-4173-B8CD-98AD5EFF8B74}" presName="parTrans" presStyleLbl="bgSibTrans2D1" presStyleIdx="2" presStyleCnt="4"/>
      <dgm:spPr/>
      <dgm:t>
        <a:bodyPr/>
        <a:lstStyle/>
        <a:p>
          <a:endParaRPr lang="en-GB"/>
        </a:p>
      </dgm:t>
    </dgm:pt>
    <dgm:pt modelId="{34295683-A9BD-4B29-ACD4-F9A73DBBD0AD}" type="pres">
      <dgm:prSet presAssocID="{21F2CB1B-B947-452F-BA6E-7FB7C0429F02}" presName="node" presStyleLbl="node1" presStyleIdx="2" presStyleCnt="4">
        <dgm:presLayoutVars>
          <dgm:bulletEnabled val="1"/>
        </dgm:presLayoutVars>
      </dgm:prSet>
      <dgm:spPr/>
      <dgm:t>
        <a:bodyPr/>
        <a:lstStyle/>
        <a:p>
          <a:endParaRPr lang="en-GB"/>
        </a:p>
      </dgm:t>
    </dgm:pt>
    <dgm:pt modelId="{72A9A9EA-7CDA-4D1B-8CA6-19489CA5F558}" type="pres">
      <dgm:prSet presAssocID="{D2951B87-63ED-4A7C-ADA1-A15561EF0F86}" presName="parTrans" presStyleLbl="bgSibTrans2D1" presStyleIdx="3" presStyleCnt="4"/>
      <dgm:spPr/>
      <dgm:t>
        <a:bodyPr/>
        <a:lstStyle/>
        <a:p>
          <a:endParaRPr lang="en-GB"/>
        </a:p>
      </dgm:t>
    </dgm:pt>
    <dgm:pt modelId="{65D98008-27DE-41EA-AAE6-7B3555BF404D}" type="pres">
      <dgm:prSet presAssocID="{4F098AC4-CC6C-4736-BC5D-36EBAF4C19D9}" presName="node" presStyleLbl="node1" presStyleIdx="3" presStyleCnt="4">
        <dgm:presLayoutVars>
          <dgm:bulletEnabled val="1"/>
        </dgm:presLayoutVars>
      </dgm:prSet>
      <dgm:spPr/>
      <dgm:t>
        <a:bodyPr/>
        <a:lstStyle/>
        <a:p>
          <a:endParaRPr lang="en-GB"/>
        </a:p>
      </dgm:t>
    </dgm:pt>
  </dgm:ptLst>
  <dgm:cxnLst>
    <dgm:cxn modelId="{26110B2B-F419-4E0F-9D63-4126CFFB4E4C}" srcId="{935EA7AD-640A-45B0-8BEC-72571BD04E6A}" destId="{CB853740-8C94-487F-8558-FDA80769834A}" srcOrd="0" destOrd="0" parTransId="{286A0A09-7F10-49D6-BBEA-81D9A7888599}" sibTransId="{19041952-EE0E-43D7-8E49-B41C38375850}"/>
    <dgm:cxn modelId="{7735D78B-BCD1-4CF9-BCAF-64EA986722EB}" srcId="{493F900C-C751-4D9B-BD9C-CFFC457480A1}" destId="{935EA7AD-640A-45B0-8BEC-72571BD04E6A}" srcOrd="0" destOrd="0" parTransId="{787A46EC-1AB3-4782-BF0A-8264E10B585B}" sibTransId="{FCC5F324-9464-4179-BC1D-8B893B384D74}"/>
    <dgm:cxn modelId="{7088C088-6E4C-47FC-8621-8BECAD088A14}" type="presOf" srcId="{935EA7AD-640A-45B0-8BEC-72571BD04E6A}" destId="{D71B9CE6-7BEB-498A-B6DD-E20B1BB0E6C2}" srcOrd="0" destOrd="0" presId="urn:microsoft.com/office/officeart/2005/8/layout/radial4"/>
    <dgm:cxn modelId="{70802952-14B6-4707-B39C-C9C5E76D2550}" type="presOf" srcId="{CB853740-8C94-487F-8558-FDA80769834A}" destId="{78641B50-F269-4D40-82EE-43814C4C5385}" srcOrd="0" destOrd="0" presId="urn:microsoft.com/office/officeart/2005/8/layout/radial4"/>
    <dgm:cxn modelId="{48EA0783-C8CC-4E36-B354-809BB9BFC640}" type="presOf" srcId="{8E2727B2-4F4A-4173-B8CD-98AD5EFF8B74}" destId="{E9C6A4EA-D736-4E60-828C-E59CA744A4CC}" srcOrd="0" destOrd="0" presId="urn:microsoft.com/office/officeart/2005/8/layout/radial4"/>
    <dgm:cxn modelId="{0DEC9E28-D879-4CDE-B230-150AEB363EA7}" srcId="{935EA7AD-640A-45B0-8BEC-72571BD04E6A}" destId="{62B1C8FA-8ABA-43FC-B521-F68408AB67B0}" srcOrd="1" destOrd="0" parTransId="{C8B89B65-CC03-4F60-B7C0-208CA4446C52}" sibTransId="{3AB80C98-D6DB-4AF1-9239-61B00B396096}"/>
    <dgm:cxn modelId="{9A471BED-A48D-42BA-B44D-A691B311E759}" type="presOf" srcId="{21F2CB1B-B947-452F-BA6E-7FB7C0429F02}" destId="{34295683-A9BD-4B29-ACD4-F9A73DBBD0AD}" srcOrd="0" destOrd="0" presId="urn:microsoft.com/office/officeart/2005/8/layout/radial4"/>
    <dgm:cxn modelId="{51EDFEB3-8E74-4710-AF49-7EB01976BAD8}" type="presOf" srcId="{493F900C-C751-4D9B-BD9C-CFFC457480A1}" destId="{4C36E7CD-FE9F-4B03-A1FC-969E168B000A}" srcOrd="0" destOrd="0" presId="urn:microsoft.com/office/officeart/2005/8/layout/radial4"/>
    <dgm:cxn modelId="{0719A909-FB91-48B5-81BD-8695C28F58E8}" srcId="{935EA7AD-640A-45B0-8BEC-72571BD04E6A}" destId="{4F098AC4-CC6C-4736-BC5D-36EBAF4C19D9}" srcOrd="3" destOrd="0" parTransId="{D2951B87-63ED-4A7C-ADA1-A15561EF0F86}" sibTransId="{8F701197-7509-4AA8-9233-5C2BFC305D20}"/>
    <dgm:cxn modelId="{E94F31CA-D951-48A9-AB90-484703FB24DA}" type="presOf" srcId="{C8B89B65-CC03-4F60-B7C0-208CA4446C52}" destId="{5E8DCA9D-21CD-4E4A-8C57-D4BE67B04E26}" srcOrd="0" destOrd="0" presId="urn:microsoft.com/office/officeart/2005/8/layout/radial4"/>
    <dgm:cxn modelId="{02282EE3-6017-4201-97A8-4425F8EA0811}" type="presOf" srcId="{D2951B87-63ED-4A7C-ADA1-A15561EF0F86}" destId="{72A9A9EA-7CDA-4D1B-8CA6-19489CA5F558}" srcOrd="0" destOrd="0" presId="urn:microsoft.com/office/officeart/2005/8/layout/radial4"/>
    <dgm:cxn modelId="{1E388404-6ABB-4A49-8086-3F296E894FDB}" srcId="{935EA7AD-640A-45B0-8BEC-72571BD04E6A}" destId="{21F2CB1B-B947-452F-BA6E-7FB7C0429F02}" srcOrd="2" destOrd="0" parTransId="{8E2727B2-4F4A-4173-B8CD-98AD5EFF8B74}" sibTransId="{3784C6C2-25EF-40BB-861C-CE7408A10DFA}"/>
    <dgm:cxn modelId="{5A3211C1-4249-474A-9055-561C965D5979}" type="presOf" srcId="{4F098AC4-CC6C-4736-BC5D-36EBAF4C19D9}" destId="{65D98008-27DE-41EA-AAE6-7B3555BF404D}" srcOrd="0" destOrd="0" presId="urn:microsoft.com/office/officeart/2005/8/layout/radial4"/>
    <dgm:cxn modelId="{007F43DC-155A-47C3-9583-325EEA293A25}" type="presOf" srcId="{62B1C8FA-8ABA-43FC-B521-F68408AB67B0}" destId="{B234392B-3F3E-4D91-8E72-B4072F69637C}" srcOrd="0" destOrd="0" presId="urn:microsoft.com/office/officeart/2005/8/layout/radial4"/>
    <dgm:cxn modelId="{68EE379F-B2EE-4F2C-81F6-803E556E4497}" type="presOf" srcId="{286A0A09-7F10-49D6-BBEA-81D9A7888599}" destId="{108611D0-6A9F-4D91-A133-94ABEEE5A71E}" srcOrd="0" destOrd="0" presId="urn:microsoft.com/office/officeart/2005/8/layout/radial4"/>
    <dgm:cxn modelId="{337FFF00-556C-483A-8E77-C1439A035162}" type="presParOf" srcId="{4C36E7CD-FE9F-4B03-A1FC-969E168B000A}" destId="{D71B9CE6-7BEB-498A-B6DD-E20B1BB0E6C2}" srcOrd="0" destOrd="0" presId="urn:microsoft.com/office/officeart/2005/8/layout/radial4"/>
    <dgm:cxn modelId="{D3D4D9A2-8DD5-43A4-B8AC-4585B6AAF034}" type="presParOf" srcId="{4C36E7CD-FE9F-4B03-A1FC-969E168B000A}" destId="{108611D0-6A9F-4D91-A133-94ABEEE5A71E}" srcOrd="1" destOrd="0" presId="urn:microsoft.com/office/officeart/2005/8/layout/radial4"/>
    <dgm:cxn modelId="{182DA495-F319-4183-959F-B73A1F5B628E}" type="presParOf" srcId="{4C36E7CD-FE9F-4B03-A1FC-969E168B000A}" destId="{78641B50-F269-4D40-82EE-43814C4C5385}" srcOrd="2" destOrd="0" presId="urn:microsoft.com/office/officeart/2005/8/layout/radial4"/>
    <dgm:cxn modelId="{84C1A064-9CB9-43F5-9E40-A0E45859FAF7}" type="presParOf" srcId="{4C36E7CD-FE9F-4B03-A1FC-969E168B000A}" destId="{5E8DCA9D-21CD-4E4A-8C57-D4BE67B04E26}" srcOrd="3" destOrd="0" presId="urn:microsoft.com/office/officeart/2005/8/layout/radial4"/>
    <dgm:cxn modelId="{68D2F146-0AFD-49C8-B10A-ADFC8424B31D}" type="presParOf" srcId="{4C36E7CD-FE9F-4B03-A1FC-969E168B000A}" destId="{B234392B-3F3E-4D91-8E72-B4072F69637C}" srcOrd="4" destOrd="0" presId="urn:microsoft.com/office/officeart/2005/8/layout/radial4"/>
    <dgm:cxn modelId="{F207CA42-61EE-4BD3-BF37-29335948297B}" type="presParOf" srcId="{4C36E7CD-FE9F-4B03-A1FC-969E168B000A}" destId="{E9C6A4EA-D736-4E60-828C-E59CA744A4CC}" srcOrd="5" destOrd="0" presId="urn:microsoft.com/office/officeart/2005/8/layout/radial4"/>
    <dgm:cxn modelId="{7845781D-415F-4C92-89A7-72B319A30720}" type="presParOf" srcId="{4C36E7CD-FE9F-4B03-A1FC-969E168B000A}" destId="{34295683-A9BD-4B29-ACD4-F9A73DBBD0AD}" srcOrd="6" destOrd="0" presId="urn:microsoft.com/office/officeart/2005/8/layout/radial4"/>
    <dgm:cxn modelId="{291D9E6B-0290-4464-924C-3BBEF4C301D1}" type="presParOf" srcId="{4C36E7CD-FE9F-4B03-A1FC-969E168B000A}" destId="{72A9A9EA-7CDA-4D1B-8CA6-19489CA5F558}" srcOrd="7" destOrd="0" presId="urn:microsoft.com/office/officeart/2005/8/layout/radial4"/>
    <dgm:cxn modelId="{B5CADD8D-79F3-48CD-B8BB-01EDBBC1EAF5}" type="presParOf" srcId="{4C36E7CD-FE9F-4B03-A1FC-969E168B000A}" destId="{65D98008-27DE-41EA-AAE6-7B3555BF404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FC828-FBE6-4D7C-B6B5-D49E37A93940}" type="doc">
      <dgm:prSet loTypeId="urn:microsoft.com/office/officeart/2005/8/layout/arrow3" loCatId="relationship" qsTypeId="urn:microsoft.com/office/officeart/2005/8/quickstyle/3d3" qsCatId="3D" csTypeId="urn:microsoft.com/office/officeart/2005/8/colors/accent6_4" csCatId="accent6" phldr="1"/>
      <dgm:spPr/>
      <dgm:t>
        <a:bodyPr/>
        <a:lstStyle/>
        <a:p>
          <a:endParaRPr lang="en-GB"/>
        </a:p>
      </dgm:t>
    </dgm:pt>
    <dgm:pt modelId="{A7EE504F-D894-4C7C-B933-B6D6C0141564}">
      <dgm:prSet phldrT="[Text]"/>
      <dgm:spPr/>
      <dgm:t>
        <a:bodyPr/>
        <a:lstStyle/>
        <a:p>
          <a:r>
            <a:rPr lang="en-GB" dirty="0" smtClean="0">
              <a:solidFill>
                <a:schemeClr val="bg1"/>
              </a:solidFill>
            </a:rPr>
            <a:t>Central Mechanisms</a:t>
          </a:r>
          <a:endParaRPr lang="en-GB" dirty="0">
            <a:solidFill>
              <a:schemeClr val="bg1"/>
            </a:solidFill>
          </a:endParaRPr>
        </a:p>
      </dgm:t>
    </dgm:pt>
    <dgm:pt modelId="{C75A2836-9453-443B-9090-04E31E66C082}" type="parTrans" cxnId="{145419FA-5AFD-4089-9ABC-4CE218E64EE4}">
      <dgm:prSet/>
      <dgm:spPr/>
      <dgm:t>
        <a:bodyPr/>
        <a:lstStyle/>
        <a:p>
          <a:endParaRPr lang="en-GB"/>
        </a:p>
      </dgm:t>
    </dgm:pt>
    <dgm:pt modelId="{EEAC162E-0364-4445-B150-8B050E540DAC}" type="sibTrans" cxnId="{145419FA-5AFD-4089-9ABC-4CE218E64EE4}">
      <dgm:prSet/>
      <dgm:spPr/>
      <dgm:t>
        <a:bodyPr/>
        <a:lstStyle/>
        <a:p>
          <a:endParaRPr lang="en-GB"/>
        </a:p>
      </dgm:t>
    </dgm:pt>
    <dgm:pt modelId="{41D4E13E-8401-4854-B32A-19EF61A4D0D8}">
      <dgm:prSet phldrT="[Text]"/>
      <dgm:spPr/>
      <dgm:t>
        <a:bodyPr/>
        <a:lstStyle/>
        <a:p>
          <a:r>
            <a:rPr lang="en-GB" dirty="0" smtClean="0">
              <a:solidFill>
                <a:schemeClr val="bg1"/>
              </a:solidFill>
            </a:rPr>
            <a:t>Peripheral</a:t>
          </a:r>
        </a:p>
        <a:p>
          <a:r>
            <a:rPr lang="en-GB" dirty="0" smtClean="0">
              <a:solidFill>
                <a:schemeClr val="bg1"/>
              </a:solidFill>
            </a:rPr>
            <a:t>Mechanisms</a:t>
          </a:r>
          <a:endParaRPr lang="en-GB" dirty="0">
            <a:solidFill>
              <a:schemeClr val="bg1"/>
            </a:solidFill>
          </a:endParaRPr>
        </a:p>
      </dgm:t>
    </dgm:pt>
    <dgm:pt modelId="{9A889026-BF25-464C-BB4F-DC451B7A1820}" type="parTrans" cxnId="{F9E5F81C-4FE9-4C2B-8905-67BD7076F389}">
      <dgm:prSet/>
      <dgm:spPr/>
      <dgm:t>
        <a:bodyPr/>
        <a:lstStyle/>
        <a:p>
          <a:endParaRPr lang="en-GB"/>
        </a:p>
      </dgm:t>
    </dgm:pt>
    <dgm:pt modelId="{4EB3528D-975A-436C-81B5-E0D8B1E141A2}" type="sibTrans" cxnId="{F9E5F81C-4FE9-4C2B-8905-67BD7076F389}">
      <dgm:prSet/>
      <dgm:spPr/>
      <dgm:t>
        <a:bodyPr/>
        <a:lstStyle/>
        <a:p>
          <a:endParaRPr lang="en-GB"/>
        </a:p>
      </dgm:t>
    </dgm:pt>
    <dgm:pt modelId="{276D0A1C-6CB5-44F7-ABD0-A1A058D47F53}" type="pres">
      <dgm:prSet presAssocID="{118FC828-FBE6-4D7C-B6B5-D49E37A93940}" presName="compositeShape" presStyleCnt="0">
        <dgm:presLayoutVars>
          <dgm:chMax val="2"/>
          <dgm:dir/>
          <dgm:resizeHandles val="exact"/>
        </dgm:presLayoutVars>
      </dgm:prSet>
      <dgm:spPr/>
      <dgm:t>
        <a:bodyPr/>
        <a:lstStyle/>
        <a:p>
          <a:endParaRPr lang="en-GB"/>
        </a:p>
      </dgm:t>
    </dgm:pt>
    <dgm:pt modelId="{3AC8F5F5-2957-43B4-B095-2F8C48DF4C61}" type="pres">
      <dgm:prSet presAssocID="{118FC828-FBE6-4D7C-B6B5-D49E37A93940}" presName="divider" presStyleLbl="fgShp" presStyleIdx="0" presStyleCnt="1"/>
      <dgm:spPr/>
    </dgm:pt>
    <dgm:pt modelId="{0BA6C557-E8C6-439B-B628-AC9B6E58CDE2}" type="pres">
      <dgm:prSet presAssocID="{A7EE504F-D894-4C7C-B933-B6D6C0141564}" presName="downArrow" presStyleLbl="node1" presStyleIdx="0" presStyleCnt="2"/>
      <dgm:spPr/>
    </dgm:pt>
    <dgm:pt modelId="{BBC1CD9B-04C8-4AC8-9BFB-06254A5BC910}" type="pres">
      <dgm:prSet presAssocID="{A7EE504F-D894-4C7C-B933-B6D6C0141564}" presName="downArrowText" presStyleLbl="revTx" presStyleIdx="0" presStyleCnt="2">
        <dgm:presLayoutVars>
          <dgm:bulletEnabled val="1"/>
        </dgm:presLayoutVars>
      </dgm:prSet>
      <dgm:spPr/>
      <dgm:t>
        <a:bodyPr/>
        <a:lstStyle/>
        <a:p>
          <a:endParaRPr lang="en-GB"/>
        </a:p>
      </dgm:t>
    </dgm:pt>
    <dgm:pt modelId="{740E113D-4BF3-424A-9307-74AB5C09FDCB}" type="pres">
      <dgm:prSet presAssocID="{41D4E13E-8401-4854-B32A-19EF61A4D0D8}" presName="upArrow" presStyleLbl="node1" presStyleIdx="1" presStyleCnt="2"/>
      <dgm:spPr/>
    </dgm:pt>
    <dgm:pt modelId="{E9840AEC-FD8E-4257-A6B4-059C25E39C28}" type="pres">
      <dgm:prSet presAssocID="{41D4E13E-8401-4854-B32A-19EF61A4D0D8}" presName="upArrowText" presStyleLbl="revTx" presStyleIdx="1" presStyleCnt="2">
        <dgm:presLayoutVars>
          <dgm:bulletEnabled val="1"/>
        </dgm:presLayoutVars>
      </dgm:prSet>
      <dgm:spPr/>
      <dgm:t>
        <a:bodyPr/>
        <a:lstStyle/>
        <a:p>
          <a:endParaRPr lang="en-GB"/>
        </a:p>
      </dgm:t>
    </dgm:pt>
  </dgm:ptLst>
  <dgm:cxnLst>
    <dgm:cxn modelId="{2000B490-71B5-48AC-A87B-E0ABBE3DDD6D}" type="presOf" srcId="{41D4E13E-8401-4854-B32A-19EF61A4D0D8}" destId="{E9840AEC-FD8E-4257-A6B4-059C25E39C28}" srcOrd="0" destOrd="0" presId="urn:microsoft.com/office/officeart/2005/8/layout/arrow3"/>
    <dgm:cxn modelId="{D3FC9173-3CEF-40F4-A102-C09C16ADF2F5}" type="presOf" srcId="{A7EE504F-D894-4C7C-B933-B6D6C0141564}" destId="{BBC1CD9B-04C8-4AC8-9BFB-06254A5BC910}" srcOrd="0" destOrd="0" presId="urn:microsoft.com/office/officeart/2005/8/layout/arrow3"/>
    <dgm:cxn modelId="{2AFB1B1E-5263-43B8-9816-29994C60E689}" type="presOf" srcId="{118FC828-FBE6-4D7C-B6B5-D49E37A93940}" destId="{276D0A1C-6CB5-44F7-ABD0-A1A058D47F53}" srcOrd="0" destOrd="0" presId="urn:microsoft.com/office/officeart/2005/8/layout/arrow3"/>
    <dgm:cxn modelId="{F9E5F81C-4FE9-4C2B-8905-67BD7076F389}" srcId="{118FC828-FBE6-4D7C-B6B5-D49E37A93940}" destId="{41D4E13E-8401-4854-B32A-19EF61A4D0D8}" srcOrd="1" destOrd="0" parTransId="{9A889026-BF25-464C-BB4F-DC451B7A1820}" sibTransId="{4EB3528D-975A-436C-81B5-E0D8B1E141A2}"/>
    <dgm:cxn modelId="{145419FA-5AFD-4089-9ABC-4CE218E64EE4}" srcId="{118FC828-FBE6-4D7C-B6B5-D49E37A93940}" destId="{A7EE504F-D894-4C7C-B933-B6D6C0141564}" srcOrd="0" destOrd="0" parTransId="{C75A2836-9453-443B-9090-04E31E66C082}" sibTransId="{EEAC162E-0364-4445-B150-8B050E540DAC}"/>
    <dgm:cxn modelId="{665DD8DB-C6C9-49B0-A88E-E7BC7597516F}" type="presParOf" srcId="{276D0A1C-6CB5-44F7-ABD0-A1A058D47F53}" destId="{3AC8F5F5-2957-43B4-B095-2F8C48DF4C61}" srcOrd="0" destOrd="0" presId="urn:microsoft.com/office/officeart/2005/8/layout/arrow3"/>
    <dgm:cxn modelId="{8055B284-15EB-4012-8B82-7266E9E58EB7}" type="presParOf" srcId="{276D0A1C-6CB5-44F7-ABD0-A1A058D47F53}" destId="{0BA6C557-E8C6-439B-B628-AC9B6E58CDE2}" srcOrd="1" destOrd="0" presId="urn:microsoft.com/office/officeart/2005/8/layout/arrow3"/>
    <dgm:cxn modelId="{508A0D77-8D75-4277-9249-DA234DF93E5B}" type="presParOf" srcId="{276D0A1C-6CB5-44F7-ABD0-A1A058D47F53}" destId="{BBC1CD9B-04C8-4AC8-9BFB-06254A5BC910}" srcOrd="2" destOrd="0" presId="urn:microsoft.com/office/officeart/2005/8/layout/arrow3"/>
    <dgm:cxn modelId="{C7CB297C-84DB-488D-8B9F-D7223D04E5A0}" type="presParOf" srcId="{276D0A1C-6CB5-44F7-ABD0-A1A058D47F53}" destId="{740E113D-4BF3-424A-9307-74AB5C09FDCB}" srcOrd="3" destOrd="0" presId="urn:microsoft.com/office/officeart/2005/8/layout/arrow3"/>
    <dgm:cxn modelId="{64AD5502-2D28-4902-91E2-91F2550C76EC}" type="presParOf" srcId="{276D0A1C-6CB5-44F7-ABD0-A1A058D47F53}" destId="{E9840AEC-FD8E-4257-A6B4-059C25E39C2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8953B9C-5719-4C13-8366-E6FED8F40756}" type="doc">
      <dgm:prSet loTypeId="urn:microsoft.com/office/officeart/2005/8/layout/radial4" loCatId="relationship" qsTypeId="urn:microsoft.com/office/officeart/2005/8/quickstyle/3d1" qsCatId="3D" csTypeId="urn:microsoft.com/office/officeart/2005/8/colors/accent0_2" csCatId="mainScheme" phldr="1"/>
      <dgm:spPr/>
      <dgm:t>
        <a:bodyPr/>
        <a:lstStyle/>
        <a:p>
          <a:endParaRPr lang="en-GB"/>
        </a:p>
      </dgm:t>
    </dgm:pt>
    <dgm:pt modelId="{F3E47370-9CBA-480D-BFB5-B0963DD0C806}">
      <dgm:prSet phldrT="[Text]"/>
      <dgm:spPr/>
      <dgm:t>
        <a:bodyPr/>
        <a:lstStyle/>
        <a:p>
          <a:r>
            <a:rPr lang="en-GB"/>
            <a:t>FATIGUE</a:t>
          </a:r>
        </a:p>
      </dgm:t>
    </dgm:pt>
    <dgm:pt modelId="{A55E1500-A3BB-456F-997D-DF4BC91B7F26}" type="parTrans" cxnId="{B94E5F78-CA98-4594-87BA-2450FC363481}">
      <dgm:prSet/>
      <dgm:spPr/>
      <dgm:t>
        <a:bodyPr/>
        <a:lstStyle/>
        <a:p>
          <a:endParaRPr lang="en-GB"/>
        </a:p>
      </dgm:t>
    </dgm:pt>
    <dgm:pt modelId="{8DAB055E-B82A-4C17-887A-3ED68D3A2EC0}" type="sibTrans" cxnId="{B94E5F78-CA98-4594-87BA-2450FC363481}">
      <dgm:prSet/>
      <dgm:spPr/>
      <dgm:t>
        <a:bodyPr/>
        <a:lstStyle/>
        <a:p>
          <a:endParaRPr lang="en-GB"/>
        </a:p>
      </dgm:t>
    </dgm:pt>
    <dgm:pt modelId="{CFDABA8D-0F84-4E0B-AAE8-E2DF3569FE5F}">
      <dgm:prSet phldrT="[Text]"/>
      <dgm:spPr/>
      <dgm:t>
        <a:bodyPr/>
        <a:lstStyle/>
        <a:p>
          <a:r>
            <a:rPr lang="en-GB"/>
            <a:t>Other pharmacological</a:t>
          </a:r>
        </a:p>
      </dgm:t>
    </dgm:pt>
    <dgm:pt modelId="{26CA15CB-9DE3-4E61-987E-8FEF9158D6F9}" type="parTrans" cxnId="{965ABE78-F06E-455F-B10A-BAD5CBFA463C}">
      <dgm:prSet/>
      <dgm:spPr/>
      <dgm:t>
        <a:bodyPr/>
        <a:lstStyle/>
        <a:p>
          <a:endParaRPr lang="en-GB"/>
        </a:p>
      </dgm:t>
    </dgm:pt>
    <dgm:pt modelId="{0D17C3DA-751C-4C98-B896-DBFBE394CD32}" type="sibTrans" cxnId="{965ABE78-F06E-455F-B10A-BAD5CBFA463C}">
      <dgm:prSet/>
      <dgm:spPr/>
      <dgm:t>
        <a:bodyPr/>
        <a:lstStyle/>
        <a:p>
          <a:endParaRPr lang="en-GB"/>
        </a:p>
      </dgm:t>
    </dgm:pt>
    <dgm:pt modelId="{760E7336-48E2-4938-93E6-38FF4C8C719C}">
      <dgm:prSet phldrT="[Text]"/>
      <dgm:spPr/>
      <dgm:t>
        <a:bodyPr/>
        <a:lstStyle/>
        <a:p>
          <a:endParaRPr lang="en-GB"/>
        </a:p>
      </dgm:t>
    </dgm:pt>
    <dgm:pt modelId="{376466BF-4AE0-41F6-BA17-64FE40C34F00}" type="parTrans" cxnId="{E3C4C383-240E-43A4-956F-2F33EF351E09}">
      <dgm:prSet/>
      <dgm:spPr/>
      <dgm:t>
        <a:bodyPr/>
        <a:lstStyle/>
        <a:p>
          <a:endParaRPr lang="en-GB"/>
        </a:p>
      </dgm:t>
    </dgm:pt>
    <dgm:pt modelId="{DE079E8B-2FAA-4DFC-B28F-7AD5A7F83559}" type="sibTrans" cxnId="{E3C4C383-240E-43A4-956F-2F33EF351E09}">
      <dgm:prSet/>
      <dgm:spPr/>
      <dgm:t>
        <a:bodyPr/>
        <a:lstStyle/>
        <a:p>
          <a:endParaRPr lang="en-GB"/>
        </a:p>
      </dgm:t>
    </dgm:pt>
    <dgm:pt modelId="{DF310856-6D02-4B0D-AEFF-EE1E63267BAE}">
      <dgm:prSet phldrT="[Text]" phldr="1"/>
      <dgm:spPr/>
      <dgm:t>
        <a:bodyPr/>
        <a:lstStyle/>
        <a:p>
          <a:endParaRPr lang="en-GB"/>
        </a:p>
      </dgm:t>
    </dgm:pt>
    <dgm:pt modelId="{5BD7305D-0F76-40B9-B126-B39D44760DC7}" type="parTrans" cxnId="{B9B7B2C9-0E4B-4554-9B51-B3B32F02DE76}">
      <dgm:prSet/>
      <dgm:spPr/>
      <dgm:t>
        <a:bodyPr/>
        <a:lstStyle/>
        <a:p>
          <a:endParaRPr lang="en-GB"/>
        </a:p>
      </dgm:t>
    </dgm:pt>
    <dgm:pt modelId="{95F9E9D6-86E4-408D-A2C0-2A93059C0F55}" type="sibTrans" cxnId="{B9B7B2C9-0E4B-4554-9B51-B3B32F02DE76}">
      <dgm:prSet/>
      <dgm:spPr/>
      <dgm:t>
        <a:bodyPr/>
        <a:lstStyle/>
        <a:p>
          <a:endParaRPr lang="en-GB"/>
        </a:p>
      </dgm:t>
    </dgm:pt>
    <dgm:pt modelId="{3C499B9E-B2F7-4420-90B6-8AB39FA2055C}">
      <dgm:prSet/>
      <dgm:spPr/>
      <dgm:t>
        <a:bodyPr/>
        <a:lstStyle/>
        <a:p>
          <a:endParaRPr lang="en-GB"/>
        </a:p>
      </dgm:t>
    </dgm:pt>
    <dgm:pt modelId="{3D3AC4DA-C8C5-4484-AF88-2BC8535C4D77}" type="parTrans" cxnId="{1493CD84-2571-48E3-AEEC-E7E4A8C23A76}">
      <dgm:prSet/>
      <dgm:spPr/>
      <dgm:t>
        <a:bodyPr/>
        <a:lstStyle/>
        <a:p>
          <a:endParaRPr lang="en-GB"/>
        </a:p>
      </dgm:t>
    </dgm:pt>
    <dgm:pt modelId="{E7D2B3CE-5163-4A2C-9E25-F14788A274A0}" type="sibTrans" cxnId="{1493CD84-2571-48E3-AEEC-E7E4A8C23A76}">
      <dgm:prSet/>
      <dgm:spPr/>
      <dgm:t>
        <a:bodyPr/>
        <a:lstStyle/>
        <a:p>
          <a:endParaRPr lang="en-GB"/>
        </a:p>
      </dgm:t>
    </dgm:pt>
    <dgm:pt modelId="{41AE471E-64FB-4D3F-8891-755EBBB4F9E7}">
      <dgm:prSet/>
      <dgm:spPr/>
      <dgm:t>
        <a:bodyPr/>
        <a:lstStyle/>
        <a:p>
          <a:r>
            <a:rPr lang="en-GB"/>
            <a:t>Psychotrophic agents</a:t>
          </a:r>
        </a:p>
      </dgm:t>
    </dgm:pt>
    <dgm:pt modelId="{0F06DE36-6410-4692-86D4-14508ED657FB}" type="parTrans" cxnId="{B56E810B-FEC5-4FD2-AAA8-389294EDB31F}">
      <dgm:prSet/>
      <dgm:spPr/>
      <dgm:t>
        <a:bodyPr/>
        <a:lstStyle/>
        <a:p>
          <a:endParaRPr lang="en-GB"/>
        </a:p>
      </dgm:t>
    </dgm:pt>
    <dgm:pt modelId="{B8234067-EAA3-44A2-92C1-70737687CEE5}" type="sibTrans" cxnId="{B56E810B-FEC5-4FD2-AAA8-389294EDB31F}">
      <dgm:prSet/>
      <dgm:spPr/>
      <dgm:t>
        <a:bodyPr/>
        <a:lstStyle/>
        <a:p>
          <a:endParaRPr lang="en-GB"/>
        </a:p>
      </dgm:t>
    </dgm:pt>
    <dgm:pt modelId="{6C6318F6-9321-4F31-B136-8E3F01129A5B}">
      <dgm:prSet/>
      <dgm:spPr/>
      <dgm:t>
        <a:bodyPr/>
        <a:lstStyle/>
        <a:p>
          <a:r>
            <a:rPr lang="en-GB"/>
            <a:t>Immune modifiers</a:t>
          </a:r>
        </a:p>
      </dgm:t>
    </dgm:pt>
    <dgm:pt modelId="{195ED23C-B52C-431A-A384-97F9D117B782}" type="parTrans" cxnId="{9DEF8C62-013C-466C-8463-8CCCC088E3F3}">
      <dgm:prSet/>
      <dgm:spPr/>
      <dgm:t>
        <a:bodyPr/>
        <a:lstStyle/>
        <a:p>
          <a:endParaRPr lang="en-GB"/>
        </a:p>
      </dgm:t>
    </dgm:pt>
    <dgm:pt modelId="{C39A07C2-CA54-4029-9064-D2AE25101ACD}" type="sibTrans" cxnId="{9DEF8C62-013C-466C-8463-8CCCC088E3F3}">
      <dgm:prSet/>
      <dgm:spPr/>
      <dgm:t>
        <a:bodyPr/>
        <a:lstStyle/>
        <a:p>
          <a:endParaRPr lang="en-GB"/>
        </a:p>
      </dgm:t>
    </dgm:pt>
    <dgm:pt modelId="{2821A9A1-20CD-4414-B969-DD2C79D43695}">
      <dgm:prSet/>
      <dgm:spPr/>
      <dgm:t>
        <a:bodyPr/>
        <a:lstStyle/>
        <a:p>
          <a:r>
            <a:rPr lang="en-GB"/>
            <a:t>Exercise</a:t>
          </a:r>
        </a:p>
      </dgm:t>
    </dgm:pt>
    <dgm:pt modelId="{7DF174E5-3F06-4EAC-B0C0-826531C48E92}" type="parTrans" cxnId="{B5AC844B-D15C-47F1-91B0-B75A0AACCE24}">
      <dgm:prSet/>
      <dgm:spPr/>
      <dgm:t>
        <a:bodyPr/>
        <a:lstStyle/>
        <a:p>
          <a:endParaRPr lang="en-GB"/>
        </a:p>
      </dgm:t>
    </dgm:pt>
    <dgm:pt modelId="{CACAF682-3F98-4F45-A341-05D206D6AF50}" type="sibTrans" cxnId="{B5AC844B-D15C-47F1-91B0-B75A0AACCE24}">
      <dgm:prSet/>
      <dgm:spPr/>
      <dgm:t>
        <a:bodyPr/>
        <a:lstStyle/>
        <a:p>
          <a:endParaRPr lang="en-GB"/>
        </a:p>
      </dgm:t>
    </dgm:pt>
    <dgm:pt modelId="{14341142-631D-4AE1-9C7F-E536BCC4424F}">
      <dgm:prSet/>
      <dgm:spPr/>
      <dgm:t>
        <a:bodyPr/>
        <a:lstStyle/>
        <a:p>
          <a:r>
            <a:rPr lang="en-GB"/>
            <a:t>Behavioural interventions</a:t>
          </a:r>
        </a:p>
      </dgm:t>
    </dgm:pt>
    <dgm:pt modelId="{DAEDA8C9-CC1A-46A2-9F19-03E23E8AC9FC}" type="parTrans" cxnId="{8A49B333-CA5C-4C01-A858-7A2F06DBB83E}">
      <dgm:prSet/>
      <dgm:spPr/>
      <dgm:t>
        <a:bodyPr/>
        <a:lstStyle/>
        <a:p>
          <a:endParaRPr lang="en-GB"/>
        </a:p>
      </dgm:t>
    </dgm:pt>
    <dgm:pt modelId="{068ECAC3-A2A3-4C11-AC99-D98659EA7360}" type="sibTrans" cxnId="{8A49B333-CA5C-4C01-A858-7A2F06DBB83E}">
      <dgm:prSet/>
      <dgm:spPr/>
      <dgm:t>
        <a:bodyPr/>
        <a:lstStyle/>
        <a:p>
          <a:endParaRPr lang="en-GB"/>
        </a:p>
      </dgm:t>
    </dgm:pt>
    <dgm:pt modelId="{1A96A75F-BC50-42A9-A18F-2F07F8D64A0E}">
      <dgm:prSet/>
      <dgm:spPr/>
      <dgm:t>
        <a:bodyPr/>
        <a:lstStyle/>
        <a:p>
          <a:r>
            <a:rPr lang="en-GB"/>
            <a:t>Other non-pharmacological</a:t>
          </a:r>
        </a:p>
      </dgm:t>
    </dgm:pt>
    <dgm:pt modelId="{9CB8290D-5CA0-4506-A694-46311E5FF4DA}" type="parTrans" cxnId="{CA5D2C55-BA47-44ED-A283-043965D9B682}">
      <dgm:prSet/>
      <dgm:spPr/>
      <dgm:t>
        <a:bodyPr/>
        <a:lstStyle/>
        <a:p>
          <a:endParaRPr lang="en-GB"/>
        </a:p>
      </dgm:t>
    </dgm:pt>
    <dgm:pt modelId="{EBFD346B-7EEC-4259-A7DF-A611103C1C36}" type="sibTrans" cxnId="{CA5D2C55-BA47-44ED-A283-043965D9B682}">
      <dgm:prSet/>
      <dgm:spPr/>
      <dgm:t>
        <a:bodyPr/>
        <a:lstStyle/>
        <a:p>
          <a:endParaRPr lang="en-GB"/>
        </a:p>
      </dgm:t>
    </dgm:pt>
    <dgm:pt modelId="{069C4C7B-DB25-496E-9A01-6C0B6D8B5314}">
      <dgm:prSet phldrT="[Text]"/>
      <dgm:spPr/>
      <dgm:t>
        <a:bodyPr/>
        <a:lstStyle/>
        <a:p>
          <a:r>
            <a:rPr lang="en-GB"/>
            <a:t>Novel</a:t>
          </a:r>
        </a:p>
      </dgm:t>
    </dgm:pt>
    <dgm:pt modelId="{7ACD419C-6507-42DA-BE8C-7B760AE081FC}" type="parTrans" cxnId="{91F4AEE7-04BC-4859-9CE2-41DD17F5DA3C}">
      <dgm:prSet/>
      <dgm:spPr/>
      <dgm:t>
        <a:bodyPr/>
        <a:lstStyle/>
        <a:p>
          <a:endParaRPr lang="en-GB"/>
        </a:p>
      </dgm:t>
    </dgm:pt>
    <dgm:pt modelId="{C07E55F4-2B22-4FAD-96ED-E5FA506D74B5}" type="sibTrans" cxnId="{91F4AEE7-04BC-4859-9CE2-41DD17F5DA3C}">
      <dgm:prSet/>
      <dgm:spPr/>
      <dgm:t>
        <a:bodyPr/>
        <a:lstStyle/>
        <a:p>
          <a:endParaRPr lang="en-GB"/>
        </a:p>
      </dgm:t>
    </dgm:pt>
    <dgm:pt modelId="{1A8B0732-9D66-4FD1-B065-558B19E74DE8}">
      <dgm:prSet phldrT="[Text]"/>
      <dgm:spPr/>
      <dgm:t>
        <a:bodyPr/>
        <a:lstStyle/>
        <a:p>
          <a:r>
            <a:rPr lang="en-GB"/>
            <a:t>Hormonal</a:t>
          </a:r>
        </a:p>
      </dgm:t>
    </dgm:pt>
    <dgm:pt modelId="{2CB129D5-FECD-4DA2-8623-4D97DA58A853}" type="parTrans" cxnId="{7E4640A1-F999-4E50-96C5-962357FC64E8}">
      <dgm:prSet/>
      <dgm:spPr/>
      <dgm:t>
        <a:bodyPr/>
        <a:lstStyle/>
        <a:p>
          <a:endParaRPr lang="en-GB"/>
        </a:p>
      </dgm:t>
    </dgm:pt>
    <dgm:pt modelId="{84E3A0EB-70F0-4847-B5C7-28244D58AC8A}" type="sibTrans" cxnId="{7E4640A1-F999-4E50-96C5-962357FC64E8}">
      <dgm:prSet/>
      <dgm:spPr/>
      <dgm:t>
        <a:bodyPr/>
        <a:lstStyle/>
        <a:p>
          <a:endParaRPr lang="en-GB"/>
        </a:p>
      </dgm:t>
    </dgm:pt>
    <dgm:pt modelId="{5888FCE1-8CB1-4775-BCCC-F8E471333576}">
      <dgm:prSet phldrT="[Text]"/>
      <dgm:spPr/>
      <dgm:t>
        <a:bodyPr/>
        <a:lstStyle/>
        <a:p>
          <a:r>
            <a:rPr lang="en-GB"/>
            <a:t>Nutrients</a:t>
          </a:r>
        </a:p>
      </dgm:t>
    </dgm:pt>
    <dgm:pt modelId="{D7C23185-5C58-436E-AD0A-8F9DF55EC142}" type="parTrans" cxnId="{3D768C23-76C1-45B5-8D5E-B70EE86C187D}">
      <dgm:prSet/>
      <dgm:spPr/>
      <dgm:t>
        <a:bodyPr/>
        <a:lstStyle/>
        <a:p>
          <a:endParaRPr lang="en-GB"/>
        </a:p>
      </dgm:t>
    </dgm:pt>
    <dgm:pt modelId="{2A6F523C-3055-49B4-90C5-13C774168A88}" type="sibTrans" cxnId="{3D768C23-76C1-45B5-8D5E-B70EE86C187D}">
      <dgm:prSet/>
      <dgm:spPr/>
      <dgm:t>
        <a:bodyPr/>
        <a:lstStyle/>
        <a:p>
          <a:endParaRPr lang="en-GB"/>
        </a:p>
      </dgm:t>
    </dgm:pt>
    <dgm:pt modelId="{828AE709-0C56-4442-9F8E-D49BE6A4C7BF}">
      <dgm:prSet/>
      <dgm:spPr/>
      <dgm:t>
        <a:bodyPr/>
        <a:lstStyle/>
        <a:p>
          <a:r>
            <a:rPr lang="en-GB"/>
            <a:t>Social support</a:t>
          </a:r>
        </a:p>
      </dgm:t>
    </dgm:pt>
    <dgm:pt modelId="{1FF5B296-C104-44C5-966C-8BA81F912E76}" type="parTrans" cxnId="{E3B43731-A133-42B1-A8FD-8A9AECEE7F25}">
      <dgm:prSet/>
      <dgm:spPr/>
      <dgm:t>
        <a:bodyPr/>
        <a:lstStyle/>
        <a:p>
          <a:endParaRPr lang="en-GB"/>
        </a:p>
      </dgm:t>
    </dgm:pt>
    <dgm:pt modelId="{D61A217E-9F2C-4947-8EE0-1A0B5DB47D8F}" type="sibTrans" cxnId="{E3B43731-A133-42B1-A8FD-8A9AECEE7F25}">
      <dgm:prSet/>
      <dgm:spPr/>
      <dgm:t>
        <a:bodyPr/>
        <a:lstStyle/>
        <a:p>
          <a:endParaRPr lang="en-GB"/>
        </a:p>
      </dgm:t>
    </dgm:pt>
    <dgm:pt modelId="{79325AE4-C506-4FF2-A648-545BFD6F1817}">
      <dgm:prSet/>
      <dgm:spPr/>
      <dgm:t>
        <a:bodyPr/>
        <a:lstStyle/>
        <a:p>
          <a:r>
            <a:rPr lang="en-GB"/>
            <a:t>Pacing</a:t>
          </a:r>
        </a:p>
      </dgm:t>
    </dgm:pt>
    <dgm:pt modelId="{DB47BD6F-AE6A-4FAD-8791-FEB0338EE742}" type="parTrans" cxnId="{06322860-1F94-492D-BA88-56661A592EA2}">
      <dgm:prSet/>
      <dgm:spPr/>
      <dgm:t>
        <a:bodyPr/>
        <a:lstStyle/>
        <a:p>
          <a:endParaRPr lang="en-GB"/>
        </a:p>
      </dgm:t>
    </dgm:pt>
    <dgm:pt modelId="{C2D16A8B-3F69-44B9-A6C0-2CA4DF92EEE2}" type="sibTrans" cxnId="{06322860-1F94-492D-BA88-56661A592EA2}">
      <dgm:prSet/>
      <dgm:spPr/>
      <dgm:t>
        <a:bodyPr/>
        <a:lstStyle/>
        <a:p>
          <a:endParaRPr lang="en-GB"/>
        </a:p>
      </dgm:t>
    </dgm:pt>
    <dgm:pt modelId="{0DDF1CF4-15E5-4D2C-A09A-0F7214AFA399}">
      <dgm:prSet/>
      <dgm:spPr/>
      <dgm:t>
        <a:bodyPr/>
        <a:lstStyle/>
        <a:p>
          <a:r>
            <a:rPr lang="en-GB"/>
            <a:t>Education</a:t>
          </a:r>
        </a:p>
      </dgm:t>
    </dgm:pt>
    <dgm:pt modelId="{1B043EA7-6EE2-465B-9E57-647BF031CA14}" type="parTrans" cxnId="{5F8AD29C-C471-4614-9A5A-8FDCFDD3D480}">
      <dgm:prSet/>
      <dgm:spPr/>
      <dgm:t>
        <a:bodyPr/>
        <a:lstStyle/>
        <a:p>
          <a:endParaRPr lang="en-GB"/>
        </a:p>
      </dgm:t>
    </dgm:pt>
    <dgm:pt modelId="{1CAAC08C-E432-4CA1-8FD1-B5053A7391B0}" type="sibTrans" cxnId="{5F8AD29C-C471-4614-9A5A-8FDCFDD3D480}">
      <dgm:prSet/>
      <dgm:spPr/>
      <dgm:t>
        <a:bodyPr/>
        <a:lstStyle/>
        <a:p>
          <a:endParaRPr lang="en-GB"/>
        </a:p>
      </dgm:t>
    </dgm:pt>
    <dgm:pt modelId="{78560828-CCCD-4094-83D7-5E1567400B9D}" type="pres">
      <dgm:prSet presAssocID="{78953B9C-5719-4C13-8366-E6FED8F40756}" presName="cycle" presStyleCnt="0">
        <dgm:presLayoutVars>
          <dgm:chMax val="1"/>
          <dgm:dir/>
          <dgm:animLvl val="ctr"/>
          <dgm:resizeHandles val="exact"/>
        </dgm:presLayoutVars>
      </dgm:prSet>
      <dgm:spPr/>
      <dgm:t>
        <a:bodyPr/>
        <a:lstStyle/>
        <a:p>
          <a:endParaRPr lang="en-GB"/>
        </a:p>
      </dgm:t>
    </dgm:pt>
    <dgm:pt modelId="{16EFEADE-792B-4841-9C5F-2E00EDE2C661}" type="pres">
      <dgm:prSet presAssocID="{F3E47370-9CBA-480D-BFB5-B0963DD0C806}" presName="centerShape" presStyleLbl="node0" presStyleIdx="0" presStyleCnt="1"/>
      <dgm:spPr/>
      <dgm:t>
        <a:bodyPr/>
        <a:lstStyle/>
        <a:p>
          <a:endParaRPr lang="en-GB"/>
        </a:p>
      </dgm:t>
    </dgm:pt>
    <dgm:pt modelId="{B0109E3B-FA69-4373-8CE5-7A5231AAA716}" type="pres">
      <dgm:prSet presAssocID="{26CA15CB-9DE3-4E61-987E-8FEF9158D6F9}" presName="parTrans" presStyleLbl="bgSibTrans2D1" presStyleIdx="0" presStyleCnt="6"/>
      <dgm:spPr/>
      <dgm:t>
        <a:bodyPr/>
        <a:lstStyle/>
        <a:p>
          <a:endParaRPr lang="en-GB"/>
        </a:p>
      </dgm:t>
    </dgm:pt>
    <dgm:pt modelId="{014AC384-6294-437F-BEAF-CDE249B1F417}" type="pres">
      <dgm:prSet presAssocID="{CFDABA8D-0F84-4E0B-AAE8-E2DF3569FE5F}" presName="node" presStyleLbl="node1" presStyleIdx="0" presStyleCnt="6">
        <dgm:presLayoutVars>
          <dgm:bulletEnabled val="1"/>
        </dgm:presLayoutVars>
      </dgm:prSet>
      <dgm:spPr/>
      <dgm:t>
        <a:bodyPr/>
        <a:lstStyle/>
        <a:p>
          <a:endParaRPr lang="en-GB"/>
        </a:p>
      </dgm:t>
    </dgm:pt>
    <dgm:pt modelId="{A39B9280-C144-4BE1-864B-ADE1178E66F7}" type="pres">
      <dgm:prSet presAssocID="{0F06DE36-6410-4692-86D4-14508ED657FB}" presName="parTrans" presStyleLbl="bgSibTrans2D1" presStyleIdx="1" presStyleCnt="6"/>
      <dgm:spPr/>
      <dgm:t>
        <a:bodyPr/>
        <a:lstStyle/>
        <a:p>
          <a:endParaRPr lang="en-GB"/>
        </a:p>
      </dgm:t>
    </dgm:pt>
    <dgm:pt modelId="{848B406B-22E7-49C8-99F3-00D8170C6C86}" type="pres">
      <dgm:prSet presAssocID="{41AE471E-64FB-4D3F-8891-755EBBB4F9E7}" presName="node" presStyleLbl="node1" presStyleIdx="1" presStyleCnt="6">
        <dgm:presLayoutVars>
          <dgm:bulletEnabled val="1"/>
        </dgm:presLayoutVars>
      </dgm:prSet>
      <dgm:spPr/>
      <dgm:t>
        <a:bodyPr/>
        <a:lstStyle/>
        <a:p>
          <a:endParaRPr lang="en-GB"/>
        </a:p>
      </dgm:t>
    </dgm:pt>
    <dgm:pt modelId="{5EB95173-D848-4421-856D-9348BC7DC123}" type="pres">
      <dgm:prSet presAssocID="{195ED23C-B52C-431A-A384-97F9D117B782}" presName="parTrans" presStyleLbl="bgSibTrans2D1" presStyleIdx="2" presStyleCnt="6"/>
      <dgm:spPr/>
      <dgm:t>
        <a:bodyPr/>
        <a:lstStyle/>
        <a:p>
          <a:endParaRPr lang="en-GB"/>
        </a:p>
      </dgm:t>
    </dgm:pt>
    <dgm:pt modelId="{F00E9630-CD0B-42F1-AA6C-E5BF4331E2F2}" type="pres">
      <dgm:prSet presAssocID="{6C6318F6-9321-4F31-B136-8E3F01129A5B}" presName="node" presStyleLbl="node1" presStyleIdx="2" presStyleCnt="6">
        <dgm:presLayoutVars>
          <dgm:bulletEnabled val="1"/>
        </dgm:presLayoutVars>
      </dgm:prSet>
      <dgm:spPr/>
      <dgm:t>
        <a:bodyPr/>
        <a:lstStyle/>
        <a:p>
          <a:endParaRPr lang="en-GB"/>
        </a:p>
      </dgm:t>
    </dgm:pt>
    <dgm:pt modelId="{6DA4D6AE-1175-4F5D-B729-82679482EF4B}" type="pres">
      <dgm:prSet presAssocID="{7DF174E5-3F06-4EAC-B0C0-826531C48E92}" presName="parTrans" presStyleLbl="bgSibTrans2D1" presStyleIdx="3" presStyleCnt="6"/>
      <dgm:spPr/>
      <dgm:t>
        <a:bodyPr/>
        <a:lstStyle/>
        <a:p>
          <a:endParaRPr lang="en-GB"/>
        </a:p>
      </dgm:t>
    </dgm:pt>
    <dgm:pt modelId="{29904528-2EDA-4003-9626-E5362294CAD2}" type="pres">
      <dgm:prSet presAssocID="{2821A9A1-20CD-4414-B969-DD2C79D43695}" presName="node" presStyleLbl="node1" presStyleIdx="3" presStyleCnt="6">
        <dgm:presLayoutVars>
          <dgm:bulletEnabled val="1"/>
        </dgm:presLayoutVars>
      </dgm:prSet>
      <dgm:spPr/>
      <dgm:t>
        <a:bodyPr/>
        <a:lstStyle/>
        <a:p>
          <a:endParaRPr lang="en-GB"/>
        </a:p>
      </dgm:t>
    </dgm:pt>
    <dgm:pt modelId="{FF949BB8-564C-458F-9DF5-165A5E34E56A}" type="pres">
      <dgm:prSet presAssocID="{DAEDA8C9-CC1A-46A2-9F19-03E23E8AC9FC}" presName="parTrans" presStyleLbl="bgSibTrans2D1" presStyleIdx="4" presStyleCnt="6"/>
      <dgm:spPr/>
      <dgm:t>
        <a:bodyPr/>
        <a:lstStyle/>
        <a:p>
          <a:endParaRPr lang="en-GB"/>
        </a:p>
      </dgm:t>
    </dgm:pt>
    <dgm:pt modelId="{24A983C1-4752-4BB9-B7B2-367F4D32DF7E}" type="pres">
      <dgm:prSet presAssocID="{14341142-631D-4AE1-9C7F-E536BCC4424F}" presName="node" presStyleLbl="node1" presStyleIdx="4" presStyleCnt="6">
        <dgm:presLayoutVars>
          <dgm:bulletEnabled val="1"/>
        </dgm:presLayoutVars>
      </dgm:prSet>
      <dgm:spPr/>
      <dgm:t>
        <a:bodyPr/>
        <a:lstStyle/>
        <a:p>
          <a:endParaRPr lang="en-GB"/>
        </a:p>
      </dgm:t>
    </dgm:pt>
    <dgm:pt modelId="{C8129823-DD50-4BC6-9781-B1B5E4287D33}" type="pres">
      <dgm:prSet presAssocID="{9CB8290D-5CA0-4506-A694-46311E5FF4DA}" presName="parTrans" presStyleLbl="bgSibTrans2D1" presStyleIdx="5" presStyleCnt="6"/>
      <dgm:spPr/>
      <dgm:t>
        <a:bodyPr/>
        <a:lstStyle/>
        <a:p>
          <a:endParaRPr lang="en-GB"/>
        </a:p>
      </dgm:t>
    </dgm:pt>
    <dgm:pt modelId="{AA13B330-0649-4DAA-A7CB-AC45515B5926}" type="pres">
      <dgm:prSet presAssocID="{1A96A75F-BC50-42A9-A18F-2F07F8D64A0E}" presName="node" presStyleLbl="node1" presStyleIdx="5" presStyleCnt="6">
        <dgm:presLayoutVars>
          <dgm:bulletEnabled val="1"/>
        </dgm:presLayoutVars>
      </dgm:prSet>
      <dgm:spPr/>
      <dgm:t>
        <a:bodyPr/>
        <a:lstStyle/>
        <a:p>
          <a:endParaRPr lang="en-GB"/>
        </a:p>
      </dgm:t>
    </dgm:pt>
  </dgm:ptLst>
  <dgm:cxnLst>
    <dgm:cxn modelId="{B94E5F78-CA98-4594-87BA-2450FC363481}" srcId="{78953B9C-5719-4C13-8366-E6FED8F40756}" destId="{F3E47370-9CBA-480D-BFB5-B0963DD0C806}" srcOrd="0" destOrd="0" parTransId="{A55E1500-A3BB-456F-997D-DF4BC91B7F26}" sibTransId="{8DAB055E-B82A-4C17-887A-3ED68D3A2EC0}"/>
    <dgm:cxn modelId="{AFACFBD5-DB5E-4868-AAC9-E62ADE799056}" type="presOf" srcId="{5888FCE1-8CB1-4775-BCCC-F8E471333576}" destId="{014AC384-6294-437F-BEAF-CDE249B1F417}" srcOrd="0" destOrd="3" presId="urn:microsoft.com/office/officeart/2005/8/layout/radial4"/>
    <dgm:cxn modelId="{91F4AEE7-04BC-4859-9CE2-41DD17F5DA3C}" srcId="{CFDABA8D-0F84-4E0B-AAE8-E2DF3569FE5F}" destId="{069C4C7B-DB25-496E-9A01-6C0B6D8B5314}" srcOrd="0" destOrd="0" parTransId="{7ACD419C-6507-42DA-BE8C-7B760AE081FC}" sibTransId="{C07E55F4-2B22-4FAD-96ED-E5FA506D74B5}"/>
    <dgm:cxn modelId="{60905FB3-BA8A-4FE3-9A4E-F36CAA3A3259}" type="presOf" srcId="{069C4C7B-DB25-496E-9A01-6C0B6D8B5314}" destId="{014AC384-6294-437F-BEAF-CDE249B1F417}" srcOrd="0" destOrd="1" presId="urn:microsoft.com/office/officeart/2005/8/layout/radial4"/>
    <dgm:cxn modelId="{E3B43731-A133-42B1-A8FD-8A9AECEE7F25}" srcId="{1A96A75F-BC50-42A9-A18F-2F07F8D64A0E}" destId="{828AE709-0C56-4442-9F8E-D49BE6A4C7BF}" srcOrd="0" destOrd="0" parTransId="{1FF5B296-C104-44C5-966C-8BA81F912E76}" sibTransId="{D61A217E-9F2C-4947-8EE0-1A0B5DB47D8F}"/>
    <dgm:cxn modelId="{1493CD84-2571-48E3-AEEC-E7E4A8C23A76}" srcId="{78953B9C-5719-4C13-8366-E6FED8F40756}" destId="{3C499B9E-B2F7-4420-90B6-8AB39FA2055C}" srcOrd="1" destOrd="0" parTransId="{3D3AC4DA-C8C5-4484-AF88-2BC8535C4D77}" sibTransId="{E7D2B3CE-5163-4A2C-9E25-F14788A274A0}"/>
    <dgm:cxn modelId="{5C018684-9BE0-4B25-AAA6-C4BA9E177046}" type="presOf" srcId="{1A8B0732-9D66-4FD1-B065-558B19E74DE8}" destId="{014AC384-6294-437F-BEAF-CDE249B1F417}" srcOrd="0" destOrd="2" presId="urn:microsoft.com/office/officeart/2005/8/layout/radial4"/>
    <dgm:cxn modelId="{C5233AAF-2EE0-4F94-871A-B74F17A93FD6}" type="presOf" srcId="{DAEDA8C9-CC1A-46A2-9F19-03E23E8AC9FC}" destId="{FF949BB8-564C-458F-9DF5-165A5E34E56A}" srcOrd="0" destOrd="0" presId="urn:microsoft.com/office/officeart/2005/8/layout/radial4"/>
    <dgm:cxn modelId="{0D26AE51-E1D0-42FC-A32A-115A9925EC74}" type="presOf" srcId="{41AE471E-64FB-4D3F-8891-755EBBB4F9E7}" destId="{848B406B-22E7-49C8-99F3-00D8170C6C86}" srcOrd="0" destOrd="0" presId="urn:microsoft.com/office/officeart/2005/8/layout/radial4"/>
    <dgm:cxn modelId="{9DEF8C62-013C-466C-8463-8CCCC088E3F3}" srcId="{F3E47370-9CBA-480D-BFB5-B0963DD0C806}" destId="{6C6318F6-9321-4F31-B136-8E3F01129A5B}" srcOrd="2" destOrd="0" parTransId="{195ED23C-B52C-431A-A384-97F9D117B782}" sibTransId="{C39A07C2-CA54-4029-9064-D2AE25101ACD}"/>
    <dgm:cxn modelId="{5F8AD29C-C471-4614-9A5A-8FDCFDD3D480}" srcId="{1A96A75F-BC50-42A9-A18F-2F07F8D64A0E}" destId="{0DDF1CF4-15E5-4D2C-A09A-0F7214AFA399}" srcOrd="2" destOrd="0" parTransId="{1B043EA7-6EE2-465B-9E57-647BF031CA14}" sibTransId="{1CAAC08C-E432-4CA1-8FD1-B5053A7391B0}"/>
    <dgm:cxn modelId="{06322860-1F94-492D-BA88-56661A592EA2}" srcId="{1A96A75F-BC50-42A9-A18F-2F07F8D64A0E}" destId="{79325AE4-C506-4FF2-A648-545BFD6F1817}" srcOrd="1" destOrd="0" parTransId="{DB47BD6F-AE6A-4FAD-8791-FEB0338EE742}" sibTransId="{C2D16A8B-3F69-44B9-A6C0-2CA4DF92EEE2}"/>
    <dgm:cxn modelId="{1CAC3301-DA9B-4059-9F82-F685EE67FF9E}" type="presOf" srcId="{F3E47370-9CBA-480D-BFB5-B0963DD0C806}" destId="{16EFEADE-792B-4841-9C5F-2E00EDE2C661}" srcOrd="0" destOrd="0" presId="urn:microsoft.com/office/officeart/2005/8/layout/radial4"/>
    <dgm:cxn modelId="{2E0452CD-6D5F-46DF-B91F-B9F1E3335199}" type="presOf" srcId="{9CB8290D-5CA0-4506-A694-46311E5FF4DA}" destId="{C8129823-DD50-4BC6-9781-B1B5E4287D33}" srcOrd="0" destOrd="0" presId="urn:microsoft.com/office/officeart/2005/8/layout/radial4"/>
    <dgm:cxn modelId="{6F9A4E83-48EC-4708-83FD-888096CA47D2}" type="presOf" srcId="{0DDF1CF4-15E5-4D2C-A09A-0F7214AFA399}" destId="{AA13B330-0649-4DAA-A7CB-AC45515B5926}" srcOrd="0" destOrd="3" presId="urn:microsoft.com/office/officeart/2005/8/layout/radial4"/>
    <dgm:cxn modelId="{3D768C23-76C1-45B5-8D5E-B70EE86C187D}" srcId="{CFDABA8D-0F84-4E0B-AAE8-E2DF3569FE5F}" destId="{5888FCE1-8CB1-4775-BCCC-F8E471333576}" srcOrd="2" destOrd="0" parTransId="{D7C23185-5C58-436E-AD0A-8F9DF55EC142}" sibTransId="{2A6F523C-3055-49B4-90C5-13C774168A88}"/>
    <dgm:cxn modelId="{5CA750C6-1B23-4D78-923B-2B6697D82434}" type="presOf" srcId="{14341142-631D-4AE1-9C7F-E536BCC4424F}" destId="{24A983C1-4752-4BB9-B7B2-367F4D32DF7E}" srcOrd="0" destOrd="0" presId="urn:microsoft.com/office/officeart/2005/8/layout/radial4"/>
    <dgm:cxn modelId="{591110DF-6753-497A-8F0F-4ECF3AFD6E94}" type="presOf" srcId="{79325AE4-C506-4FF2-A648-545BFD6F1817}" destId="{AA13B330-0649-4DAA-A7CB-AC45515B5926}" srcOrd="0" destOrd="2" presId="urn:microsoft.com/office/officeart/2005/8/layout/radial4"/>
    <dgm:cxn modelId="{B5AC844B-D15C-47F1-91B0-B75A0AACCE24}" srcId="{F3E47370-9CBA-480D-BFB5-B0963DD0C806}" destId="{2821A9A1-20CD-4414-B969-DD2C79D43695}" srcOrd="3" destOrd="0" parTransId="{7DF174E5-3F06-4EAC-B0C0-826531C48E92}" sibTransId="{CACAF682-3F98-4F45-A341-05D206D6AF50}"/>
    <dgm:cxn modelId="{374071DC-9073-481D-B818-876CEFF531A6}" type="presOf" srcId="{6C6318F6-9321-4F31-B136-8E3F01129A5B}" destId="{F00E9630-CD0B-42F1-AA6C-E5BF4331E2F2}" srcOrd="0" destOrd="0" presId="urn:microsoft.com/office/officeart/2005/8/layout/radial4"/>
    <dgm:cxn modelId="{876E13BD-FD4B-4960-919E-3263D5438495}" type="presOf" srcId="{CFDABA8D-0F84-4E0B-AAE8-E2DF3569FE5F}" destId="{014AC384-6294-437F-BEAF-CDE249B1F417}" srcOrd="0" destOrd="0" presId="urn:microsoft.com/office/officeart/2005/8/layout/radial4"/>
    <dgm:cxn modelId="{452A90BD-A939-4445-9737-8697B0552116}" type="presOf" srcId="{1A96A75F-BC50-42A9-A18F-2F07F8D64A0E}" destId="{AA13B330-0649-4DAA-A7CB-AC45515B5926}" srcOrd="0" destOrd="0" presId="urn:microsoft.com/office/officeart/2005/8/layout/radial4"/>
    <dgm:cxn modelId="{EB4BD4D3-C3C3-479C-BF72-D01C6D5D9B79}" type="presOf" srcId="{0F06DE36-6410-4692-86D4-14508ED657FB}" destId="{A39B9280-C144-4BE1-864B-ADE1178E66F7}" srcOrd="0" destOrd="0" presId="urn:microsoft.com/office/officeart/2005/8/layout/radial4"/>
    <dgm:cxn modelId="{B56E810B-FEC5-4FD2-AAA8-389294EDB31F}" srcId="{F3E47370-9CBA-480D-BFB5-B0963DD0C806}" destId="{41AE471E-64FB-4D3F-8891-755EBBB4F9E7}" srcOrd="1" destOrd="0" parTransId="{0F06DE36-6410-4692-86D4-14508ED657FB}" sibTransId="{B8234067-EAA3-44A2-92C1-70737687CEE5}"/>
    <dgm:cxn modelId="{E82CCF51-1761-4F69-932C-C3666BF8C7FB}" type="presOf" srcId="{195ED23C-B52C-431A-A384-97F9D117B782}" destId="{5EB95173-D848-4421-856D-9348BC7DC123}" srcOrd="0" destOrd="0" presId="urn:microsoft.com/office/officeart/2005/8/layout/radial4"/>
    <dgm:cxn modelId="{B9B7B2C9-0E4B-4554-9B51-B3B32F02DE76}" srcId="{3C499B9E-B2F7-4420-90B6-8AB39FA2055C}" destId="{DF310856-6D02-4B0D-AEFF-EE1E63267BAE}" srcOrd="1" destOrd="0" parTransId="{5BD7305D-0F76-40B9-B126-B39D44760DC7}" sibTransId="{95F9E9D6-86E4-408D-A2C0-2A93059C0F55}"/>
    <dgm:cxn modelId="{8A49B333-CA5C-4C01-A858-7A2F06DBB83E}" srcId="{F3E47370-9CBA-480D-BFB5-B0963DD0C806}" destId="{14341142-631D-4AE1-9C7F-E536BCC4424F}" srcOrd="4" destOrd="0" parTransId="{DAEDA8C9-CC1A-46A2-9F19-03E23E8AC9FC}" sibTransId="{068ECAC3-A2A3-4C11-AC99-D98659EA7360}"/>
    <dgm:cxn modelId="{15D121CB-D990-4D77-98BC-562B4F40D737}" type="presOf" srcId="{78953B9C-5719-4C13-8366-E6FED8F40756}" destId="{78560828-CCCD-4094-83D7-5E1567400B9D}" srcOrd="0" destOrd="0" presId="urn:microsoft.com/office/officeart/2005/8/layout/radial4"/>
    <dgm:cxn modelId="{CA5D2C55-BA47-44ED-A283-043965D9B682}" srcId="{F3E47370-9CBA-480D-BFB5-B0963DD0C806}" destId="{1A96A75F-BC50-42A9-A18F-2F07F8D64A0E}" srcOrd="5" destOrd="0" parTransId="{9CB8290D-5CA0-4506-A694-46311E5FF4DA}" sibTransId="{EBFD346B-7EEC-4259-A7DF-A611103C1C36}"/>
    <dgm:cxn modelId="{B2E7F40A-FEF4-4618-8F9E-31FB8D1DBED5}" type="presOf" srcId="{828AE709-0C56-4442-9F8E-D49BE6A4C7BF}" destId="{AA13B330-0649-4DAA-A7CB-AC45515B5926}" srcOrd="0" destOrd="1" presId="urn:microsoft.com/office/officeart/2005/8/layout/radial4"/>
    <dgm:cxn modelId="{965ABE78-F06E-455F-B10A-BAD5CBFA463C}" srcId="{F3E47370-9CBA-480D-BFB5-B0963DD0C806}" destId="{CFDABA8D-0F84-4E0B-AAE8-E2DF3569FE5F}" srcOrd="0" destOrd="0" parTransId="{26CA15CB-9DE3-4E61-987E-8FEF9158D6F9}" sibTransId="{0D17C3DA-751C-4C98-B896-DBFBE394CD32}"/>
    <dgm:cxn modelId="{59FCA34A-6A9B-4204-A8D6-A31584F85412}" type="presOf" srcId="{7DF174E5-3F06-4EAC-B0C0-826531C48E92}" destId="{6DA4D6AE-1175-4F5D-B729-82679482EF4B}" srcOrd="0" destOrd="0" presId="urn:microsoft.com/office/officeart/2005/8/layout/radial4"/>
    <dgm:cxn modelId="{B39A762B-B579-45CB-83F9-B82F3770CD55}" type="presOf" srcId="{2821A9A1-20CD-4414-B969-DD2C79D43695}" destId="{29904528-2EDA-4003-9626-E5362294CAD2}" srcOrd="0" destOrd="0" presId="urn:microsoft.com/office/officeart/2005/8/layout/radial4"/>
    <dgm:cxn modelId="{7E4640A1-F999-4E50-96C5-962357FC64E8}" srcId="{CFDABA8D-0F84-4E0B-AAE8-E2DF3569FE5F}" destId="{1A8B0732-9D66-4FD1-B065-558B19E74DE8}" srcOrd="1" destOrd="0" parTransId="{2CB129D5-FECD-4DA2-8623-4D97DA58A853}" sibTransId="{84E3A0EB-70F0-4847-B5C7-28244D58AC8A}"/>
    <dgm:cxn modelId="{E3C4C383-240E-43A4-956F-2F33EF351E09}" srcId="{3C499B9E-B2F7-4420-90B6-8AB39FA2055C}" destId="{760E7336-48E2-4938-93E6-38FF4C8C719C}" srcOrd="0" destOrd="0" parTransId="{376466BF-4AE0-41F6-BA17-64FE40C34F00}" sibTransId="{DE079E8B-2FAA-4DFC-B28F-7AD5A7F83559}"/>
    <dgm:cxn modelId="{A801636D-8D91-426E-8F9B-0743FCFCC7EA}" type="presOf" srcId="{26CA15CB-9DE3-4E61-987E-8FEF9158D6F9}" destId="{B0109E3B-FA69-4373-8CE5-7A5231AAA716}" srcOrd="0" destOrd="0" presId="urn:microsoft.com/office/officeart/2005/8/layout/radial4"/>
    <dgm:cxn modelId="{1DC4A8B7-B342-4D12-8FC1-5189F47E3315}" type="presParOf" srcId="{78560828-CCCD-4094-83D7-5E1567400B9D}" destId="{16EFEADE-792B-4841-9C5F-2E00EDE2C661}" srcOrd="0" destOrd="0" presId="urn:microsoft.com/office/officeart/2005/8/layout/radial4"/>
    <dgm:cxn modelId="{A70EB9D8-3B63-4090-AF57-1E81DC1D0BC7}" type="presParOf" srcId="{78560828-CCCD-4094-83D7-5E1567400B9D}" destId="{B0109E3B-FA69-4373-8CE5-7A5231AAA716}" srcOrd="1" destOrd="0" presId="urn:microsoft.com/office/officeart/2005/8/layout/radial4"/>
    <dgm:cxn modelId="{849F0C8D-EF6A-4C76-BABB-0E8BEB870D27}" type="presParOf" srcId="{78560828-CCCD-4094-83D7-5E1567400B9D}" destId="{014AC384-6294-437F-BEAF-CDE249B1F417}" srcOrd="2" destOrd="0" presId="urn:microsoft.com/office/officeart/2005/8/layout/radial4"/>
    <dgm:cxn modelId="{E23733BC-CB00-4A7E-9FFD-A7C7F075FD33}" type="presParOf" srcId="{78560828-CCCD-4094-83D7-5E1567400B9D}" destId="{A39B9280-C144-4BE1-864B-ADE1178E66F7}" srcOrd="3" destOrd="0" presId="urn:microsoft.com/office/officeart/2005/8/layout/radial4"/>
    <dgm:cxn modelId="{DE2902A9-A695-4253-B14D-72CFC76DD312}" type="presParOf" srcId="{78560828-CCCD-4094-83D7-5E1567400B9D}" destId="{848B406B-22E7-49C8-99F3-00D8170C6C86}" srcOrd="4" destOrd="0" presId="urn:microsoft.com/office/officeart/2005/8/layout/radial4"/>
    <dgm:cxn modelId="{45ECA0D0-161A-41E3-959C-73366767334C}" type="presParOf" srcId="{78560828-CCCD-4094-83D7-5E1567400B9D}" destId="{5EB95173-D848-4421-856D-9348BC7DC123}" srcOrd="5" destOrd="0" presId="urn:microsoft.com/office/officeart/2005/8/layout/radial4"/>
    <dgm:cxn modelId="{1BC832F5-460C-47BE-AE35-3E07DF2512B7}" type="presParOf" srcId="{78560828-CCCD-4094-83D7-5E1567400B9D}" destId="{F00E9630-CD0B-42F1-AA6C-E5BF4331E2F2}" srcOrd="6" destOrd="0" presId="urn:microsoft.com/office/officeart/2005/8/layout/radial4"/>
    <dgm:cxn modelId="{C6784ADC-03BF-455F-A23D-A37D7705C45B}" type="presParOf" srcId="{78560828-CCCD-4094-83D7-5E1567400B9D}" destId="{6DA4D6AE-1175-4F5D-B729-82679482EF4B}" srcOrd="7" destOrd="0" presId="urn:microsoft.com/office/officeart/2005/8/layout/radial4"/>
    <dgm:cxn modelId="{83B15D09-A550-4598-A4AF-405130A9F076}" type="presParOf" srcId="{78560828-CCCD-4094-83D7-5E1567400B9D}" destId="{29904528-2EDA-4003-9626-E5362294CAD2}" srcOrd="8" destOrd="0" presId="urn:microsoft.com/office/officeart/2005/8/layout/radial4"/>
    <dgm:cxn modelId="{22A206C8-3908-49EB-92EB-4D93F5D418A9}" type="presParOf" srcId="{78560828-CCCD-4094-83D7-5E1567400B9D}" destId="{FF949BB8-564C-458F-9DF5-165A5E34E56A}" srcOrd="9" destOrd="0" presId="urn:microsoft.com/office/officeart/2005/8/layout/radial4"/>
    <dgm:cxn modelId="{0FC77E6D-19C7-4775-92F5-C0E9C6101541}" type="presParOf" srcId="{78560828-CCCD-4094-83D7-5E1567400B9D}" destId="{24A983C1-4752-4BB9-B7B2-367F4D32DF7E}" srcOrd="10" destOrd="0" presId="urn:microsoft.com/office/officeart/2005/8/layout/radial4"/>
    <dgm:cxn modelId="{F9BFD97F-AF3F-448E-B03D-79B274930FED}" type="presParOf" srcId="{78560828-CCCD-4094-83D7-5E1567400B9D}" destId="{C8129823-DD50-4BC6-9781-B1B5E4287D33}" srcOrd="11" destOrd="0" presId="urn:microsoft.com/office/officeart/2005/8/layout/radial4"/>
    <dgm:cxn modelId="{71D0D82E-7768-48D8-BB0E-36A553BC320C}" type="presParOf" srcId="{78560828-CCCD-4094-83D7-5E1567400B9D}" destId="{AA13B330-0649-4DAA-A7CB-AC45515B592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9CE6-7BEB-498A-B6DD-E20B1BB0E6C2}">
      <dsp:nvSpPr>
        <dsp:cNvPr id="0" name=""/>
        <dsp:cNvSpPr/>
      </dsp:nvSpPr>
      <dsp:spPr>
        <a:xfrm>
          <a:off x="3164712" y="2754184"/>
          <a:ext cx="2312925" cy="231292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Work Disability</a:t>
          </a:r>
          <a:endParaRPr lang="en-GB" sz="3100" kern="1200" dirty="0"/>
        </a:p>
      </dsp:txBody>
      <dsp:txXfrm>
        <a:off x="3503432" y="3092904"/>
        <a:ext cx="1635485" cy="1635485"/>
      </dsp:txXfrm>
    </dsp:sp>
    <dsp:sp modelId="{108611D0-6A9F-4D91-A133-94ABEEE5A71E}">
      <dsp:nvSpPr>
        <dsp:cNvPr id="0" name=""/>
        <dsp:cNvSpPr/>
      </dsp:nvSpPr>
      <dsp:spPr>
        <a:xfrm rot="12900000">
          <a:off x="1679087" y="2350887"/>
          <a:ext cx="1770452" cy="659183"/>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78641B50-F269-4D40-82EE-43814C4C5385}">
      <dsp:nvSpPr>
        <dsp:cNvPr id="0" name=""/>
        <dsp:cNvSpPr/>
      </dsp:nvSpPr>
      <dsp:spPr>
        <a:xfrm>
          <a:off x="740539" y="1293823"/>
          <a:ext cx="2197279" cy="1757823"/>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smtClean="0"/>
            <a:t>Disease Damage</a:t>
          </a:r>
          <a:endParaRPr lang="en-GB" sz="3000" kern="1200" dirty="0"/>
        </a:p>
      </dsp:txBody>
      <dsp:txXfrm>
        <a:off x="792024" y="1345308"/>
        <a:ext cx="2094309" cy="1654853"/>
      </dsp:txXfrm>
    </dsp:sp>
    <dsp:sp modelId="{5E8DCA9D-21CD-4E4A-8C57-D4BE67B04E26}">
      <dsp:nvSpPr>
        <dsp:cNvPr id="0" name=""/>
        <dsp:cNvSpPr/>
      </dsp:nvSpPr>
      <dsp:spPr>
        <a:xfrm rot="16200000">
          <a:off x="3435948" y="1436323"/>
          <a:ext cx="1770452" cy="659183"/>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B234392B-3F3E-4D91-8E72-B4072F69637C}">
      <dsp:nvSpPr>
        <dsp:cNvPr id="0" name=""/>
        <dsp:cNvSpPr/>
      </dsp:nvSpPr>
      <dsp:spPr>
        <a:xfrm>
          <a:off x="3222535" y="1777"/>
          <a:ext cx="2197279" cy="1757823"/>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smtClean="0"/>
            <a:t>Overweight</a:t>
          </a:r>
          <a:endParaRPr lang="en-GB" sz="3000" kern="1200" dirty="0"/>
        </a:p>
      </dsp:txBody>
      <dsp:txXfrm>
        <a:off x="3274020" y="53262"/>
        <a:ext cx="2094309" cy="1654853"/>
      </dsp:txXfrm>
    </dsp:sp>
    <dsp:sp modelId="{E9C6A4EA-D736-4E60-828C-E59CA744A4CC}">
      <dsp:nvSpPr>
        <dsp:cNvPr id="0" name=""/>
        <dsp:cNvSpPr/>
      </dsp:nvSpPr>
      <dsp:spPr>
        <a:xfrm rot="19500000">
          <a:off x="5192809" y="2350887"/>
          <a:ext cx="1770452" cy="659183"/>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4295683-A9BD-4B29-ACD4-F9A73DBBD0AD}">
      <dsp:nvSpPr>
        <dsp:cNvPr id="0" name=""/>
        <dsp:cNvSpPr/>
      </dsp:nvSpPr>
      <dsp:spPr>
        <a:xfrm>
          <a:off x="5704531" y="1293823"/>
          <a:ext cx="2197279" cy="1757823"/>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smtClean="0"/>
            <a:t>Depression</a:t>
          </a:r>
          <a:endParaRPr lang="en-GB" sz="3000" kern="1200" dirty="0"/>
        </a:p>
      </dsp:txBody>
      <dsp:txXfrm>
        <a:off x="5756016" y="1345308"/>
        <a:ext cx="2094309" cy="1654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9CE6-7BEB-498A-B6DD-E20B1BB0E6C2}">
      <dsp:nvSpPr>
        <dsp:cNvPr id="0" name=""/>
        <dsp:cNvSpPr/>
      </dsp:nvSpPr>
      <dsp:spPr>
        <a:xfrm>
          <a:off x="3154457" y="2734287"/>
          <a:ext cx="2333434" cy="233343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Work Disability</a:t>
          </a:r>
          <a:endParaRPr lang="en-GB" sz="3100" kern="1200" dirty="0"/>
        </a:p>
      </dsp:txBody>
      <dsp:txXfrm>
        <a:off x="3496180" y="3076010"/>
        <a:ext cx="1649988" cy="1649988"/>
      </dsp:txXfrm>
    </dsp:sp>
    <dsp:sp modelId="{108611D0-6A9F-4D91-A133-94ABEEE5A71E}">
      <dsp:nvSpPr>
        <dsp:cNvPr id="0" name=""/>
        <dsp:cNvSpPr/>
      </dsp:nvSpPr>
      <dsp:spPr>
        <a:xfrm rot="11700000">
          <a:off x="1075090" y="2971909"/>
          <a:ext cx="2039223" cy="665028"/>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78641B50-F269-4D40-82EE-43814C4C5385}">
      <dsp:nvSpPr>
        <dsp:cNvPr id="0" name=""/>
        <dsp:cNvSpPr/>
      </dsp:nvSpPr>
      <dsp:spPr>
        <a:xfrm>
          <a:off x="1451" y="2153823"/>
          <a:ext cx="2216762" cy="177341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GB" sz="3100" kern="1200" dirty="0" smtClean="0"/>
            <a:t>Disease Damage</a:t>
          </a:r>
          <a:endParaRPr lang="en-GB" sz="3100" kern="1200" dirty="0"/>
        </a:p>
      </dsp:txBody>
      <dsp:txXfrm>
        <a:off x="53392" y="2205764"/>
        <a:ext cx="2112880" cy="1669528"/>
      </dsp:txXfrm>
    </dsp:sp>
    <dsp:sp modelId="{5E8DCA9D-21CD-4E4A-8C57-D4BE67B04E26}">
      <dsp:nvSpPr>
        <dsp:cNvPr id="0" name=""/>
        <dsp:cNvSpPr/>
      </dsp:nvSpPr>
      <dsp:spPr>
        <a:xfrm rot="14700000">
          <a:off x="2327422" y="1479438"/>
          <a:ext cx="2039223" cy="665028"/>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B234392B-3F3E-4D91-8E72-B4072F69637C}">
      <dsp:nvSpPr>
        <dsp:cNvPr id="0" name=""/>
        <dsp:cNvSpPr/>
      </dsp:nvSpPr>
      <dsp:spPr>
        <a:xfrm>
          <a:off x="1807746" y="1165"/>
          <a:ext cx="2216762" cy="177341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GB" sz="3100" kern="1200" dirty="0" smtClean="0"/>
            <a:t>Overweight</a:t>
          </a:r>
          <a:endParaRPr lang="en-GB" sz="3100" kern="1200" dirty="0"/>
        </a:p>
      </dsp:txBody>
      <dsp:txXfrm>
        <a:off x="1859687" y="53106"/>
        <a:ext cx="2112880" cy="1669528"/>
      </dsp:txXfrm>
    </dsp:sp>
    <dsp:sp modelId="{E9C6A4EA-D736-4E60-828C-E59CA744A4CC}">
      <dsp:nvSpPr>
        <dsp:cNvPr id="0" name=""/>
        <dsp:cNvSpPr/>
      </dsp:nvSpPr>
      <dsp:spPr>
        <a:xfrm rot="17700000">
          <a:off x="4275704" y="1479438"/>
          <a:ext cx="2039223" cy="665028"/>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4295683-A9BD-4B29-ACD4-F9A73DBBD0AD}">
      <dsp:nvSpPr>
        <dsp:cNvPr id="0" name=""/>
        <dsp:cNvSpPr/>
      </dsp:nvSpPr>
      <dsp:spPr>
        <a:xfrm>
          <a:off x="4617841" y="1165"/>
          <a:ext cx="2216762" cy="1773410"/>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GB" sz="3100" kern="1200" dirty="0" smtClean="0"/>
            <a:t>Depression</a:t>
          </a:r>
          <a:endParaRPr lang="en-GB" sz="3100" kern="1200" dirty="0"/>
        </a:p>
      </dsp:txBody>
      <dsp:txXfrm>
        <a:off x="4669782" y="53106"/>
        <a:ext cx="2112880" cy="1669528"/>
      </dsp:txXfrm>
    </dsp:sp>
    <dsp:sp modelId="{72A9A9EA-7CDA-4D1B-8CA6-19489CA5F558}">
      <dsp:nvSpPr>
        <dsp:cNvPr id="0" name=""/>
        <dsp:cNvSpPr/>
      </dsp:nvSpPr>
      <dsp:spPr>
        <a:xfrm rot="20700000">
          <a:off x="5528035" y="2971909"/>
          <a:ext cx="2039223" cy="665028"/>
        </a:xfrm>
        <a:prstGeom prst="lef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5D98008-27DE-41EA-AAE6-7B3555BF404D}">
      <dsp:nvSpPr>
        <dsp:cNvPr id="0" name=""/>
        <dsp:cNvSpPr/>
      </dsp:nvSpPr>
      <dsp:spPr>
        <a:xfrm>
          <a:off x="6424135" y="2153823"/>
          <a:ext cx="2216762" cy="1773410"/>
        </a:xfrm>
        <a:prstGeom prst="roundRect">
          <a:avLst>
            <a:gd name="adj" fmla="val 10000"/>
          </a:avLst>
        </a:prstGeom>
        <a:solidFill>
          <a:srgbClr val="FFFF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GB" sz="3100" kern="1200" dirty="0" smtClean="0"/>
            <a:t>Fatigue</a:t>
          </a:r>
          <a:endParaRPr lang="en-GB" sz="3100" kern="1200" dirty="0"/>
        </a:p>
      </dsp:txBody>
      <dsp:txXfrm>
        <a:off x="6476076" y="2205764"/>
        <a:ext cx="2112880" cy="1669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8F5F5-2957-43B4-B095-2F8C48DF4C61}">
      <dsp:nvSpPr>
        <dsp:cNvPr id="0" name=""/>
        <dsp:cNvSpPr/>
      </dsp:nvSpPr>
      <dsp:spPr>
        <a:xfrm rot="21300000">
          <a:off x="18706" y="1685100"/>
          <a:ext cx="6058586" cy="693799"/>
        </a:xfrm>
        <a:prstGeom prst="mathMinus">
          <a:avLst/>
        </a:prstGeom>
        <a:solidFill>
          <a:schemeClr val="accent6">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A6C557-E8C6-439B-B628-AC9B6E58CDE2}">
      <dsp:nvSpPr>
        <dsp:cNvPr id="0" name=""/>
        <dsp:cNvSpPr/>
      </dsp:nvSpPr>
      <dsp:spPr>
        <a:xfrm>
          <a:off x="731520" y="203200"/>
          <a:ext cx="1828800" cy="1625600"/>
        </a:xfrm>
        <a:prstGeom prst="downArrow">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BC1CD9B-04C8-4AC8-9BFB-06254A5BC910}">
      <dsp:nvSpPr>
        <dsp:cNvPr id="0" name=""/>
        <dsp:cNvSpPr/>
      </dsp:nvSpPr>
      <dsp:spPr>
        <a:xfrm>
          <a:off x="3230880" y="0"/>
          <a:ext cx="1950720" cy="1706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solidFill>
                <a:schemeClr val="bg1"/>
              </a:solidFill>
            </a:rPr>
            <a:t>Central Mechanisms</a:t>
          </a:r>
          <a:endParaRPr lang="en-GB" sz="2200" kern="1200" dirty="0">
            <a:solidFill>
              <a:schemeClr val="bg1"/>
            </a:solidFill>
          </a:endParaRPr>
        </a:p>
      </dsp:txBody>
      <dsp:txXfrm>
        <a:off x="3230880" y="0"/>
        <a:ext cx="1950720" cy="1706880"/>
      </dsp:txXfrm>
    </dsp:sp>
    <dsp:sp modelId="{740E113D-4BF3-424A-9307-74AB5C09FDCB}">
      <dsp:nvSpPr>
        <dsp:cNvPr id="0" name=""/>
        <dsp:cNvSpPr/>
      </dsp:nvSpPr>
      <dsp:spPr>
        <a:xfrm>
          <a:off x="3535680" y="2235200"/>
          <a:ext cx="1828800" cy="1625600"/>
        </a:xfrm>
        <a:prstGeom prst="upArrow">
          <a:avLst/>
        </a:prstGeom>
        <a:solidFill>
          <a:schemeClr val="accent6">
            <a:shade val="50000"/>
            <a:hueOff val="0"/>
            <a:satOff val="-37425"/>
            <a:lumOff val="496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840AEC-FD8E-4257-A6B4-059C25E39C28}">
      <dsp:nvSpPr>
        <dsp:cNvPr id="0" name=""/>
        <dsp:cNvSpPr/>
      </dsp:nvSpPr>
      <dsp:spPr>
        <a:xfrm>
          <a:off x="914400" y="2357120"/>
          <a:ext cx="1950720" cy="17068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solidFill>
                <a:schemeClr val="bg1"/>
              </a:solidFill>
            </a:rPr>
            <a:t>Peripheral</a:t>
          </a:r>
        </a:p>
        <a:p>
          <a:pPr lvl="0" algn="ctr" defTabSz="977900">
            <a:lnSpc>
              <a:spcPct val="90000"/>
            </a:lnSpc>
            <a:spcBef>
              <a:spcPct val="0"/>
            </a:spcBef>
            <a:spcAft>
              <a:spcPct val="35000"/>
            </a:spcAft>
          </a:pPr>
          <a:r>
            <a:rPr lang="en-GB" sz="2200" kern="1200" dirty="0" smtClean="0">
              <a:solidFill>
                <a:schemeClr val="bg1"/>
              </a:solidFill>
            </a:rPr>
            <a:t>Mechanisms</a:t>
          </a:r>
          <a:endParaRPr lang="en-GB" sz="2200" kern="1200" dirty="0">
            <a:solidFill>
              <a:schemeClr val="bg1"/>
            </a:solidFill>
          </a:endParaRPr>
        </a:p>
      </dsp:txBody>
      <dsp:txXfrm>
        <a:off x="914400" y="2357120"/>
        <a:ext cx="1950720" cy="170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38B75-A348-4B9C-AC11-5BDDA2684C2C}" type="datetimeFigureOut">
              <a:rPr lang="en-GB" smtClean="0"/>
              <a:t>18/04/2020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8B13E-B9A7-4118-A421-2D1550767871}" type="slidenum">
              <a:rPr lang="en-GB" smtClean="0"/>
              <a:t>‹#›</a:t>
            </a:fld>
            <a:endParaRPr lang="en-GB"/>
          </a:p>
        </p:txBody>
      </p:sp>
    </p:spTree>
    <p:extLst>
      <p:ext uri="{BB962C8B-B14F-4D97-AF65-F5344CB8AC3E}">
        <p14:creationId xmlns:p14="http://schemas.microsoft.com/office/powerpoint/2010/main" val="32981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8B13E-B9A7-4118-A421-2D1550767871}" type="slidenum">
              <a:rPr lang="en-GB" smtClean="0"/>
              <a:t>1</a:t>
            </a:fld>
            <a:endParaRPr lang="en-GB"/>
          </a:p>
        </p:txBody>
      </p:sp>
    </p:spTree>
    <p:extLst>
      <p:ext uri="{BB962C8B-B14F-4D97-AF65-F5344CB8AC3E}">
        <p14:creationId xmlns:p14="http://schemas.microsoft.com/office/powerpoint/2010/main" val="111859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GB" dirty="0"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A229517A-6587-496C-8C3B-1A4B79706AD7}" type="slidenum">
              <a:rPr lang="en-US" smtClean="0">
                <a:solidFill>
                  <a:prstClr val="black"/>
                </a:solidFill>
                <a:latin typeface="Arial" pitchFamily="34" charset="0"/>
              </a:rPr>
              <a:pPr/>
              <a:t>11</a:t>
            </a:fld>
            <a:endParaRPr lang="en-US" smtClean="0">
              <a:solidFill>
                <a:prstClr val="black"/>
              </a:solidFill>
              <a:latin typeface="Arial" pitchFamily="34" charset="0"/>
            </a:endParaRPr>
          </a:p>
        </p:txBody>
      </p:sp>
    </p:spTree>
    <p:extLst>
      <p:ext uri="{BB962C8B-B14F-4D97-AF65-F5344CB8AC3E}">
        <p14:creationId xmlns:p14="http://schemas.microsoft.com/office/powerpoint/2010/main" val="419389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charset="0"/>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73B9AB-67F7-442B-AF1F-96EBDAF0D7A0}" type="slidenum">
              <a:rPr lang="en-US">
                <a:solidFill>
                  <a:prstClr val="black"/>
                </a:solidFill>
                <a:latin typeface="Arial" charset="0"/>
              </a:rPr>
              <a:pPr fontAlgn="base">
                <a:spcBef>
                  <a:spcPct val="0"/>
                </a:spcBef>
                <a:spcAft>
                  <a:spcPct val="0"/>
                </a:spcAft>
              </a:pPr>
              <a:t>12</a:t>
            </a:fld>
            <a:endParaRPr lang="en-US">
              <a:solidFill>
                <a:prstClr val="black"/>
              </a:solidFill>
              <a:latin typeface="Arial" charset="0"/>
            </a:endParaRPr>
          </a:p>
        </p:txBody>
      </p:sp>
    </p:spTree>
    <p:extLst>
      <p:ext uri="{BB962C8B-B14F-4D97-AF65-F5344CB8AC3E}">
        <p14:creationId xmlns:p14="http://schemas.microsoft.com/office/powerpoint/2010/main" val="366322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8B13E-B9A7-4118-A421-2D1550767871}" type="slidenum">
              <a:rPr lang="en-GB" smtClean="0"/>
              <a:t>13</a:t>
            </a:fld>
            <a:endParaRPr lang="en-GB"/>
          </a:p>
        </p:txBody>
      </p:sp>
    </p:spTree>
    <p:extLst>
      <p:ext uri="{BB962C8B-B14F-4D97-AF65-F5344CB8AC3E}">
        <p14:creationId xmlns:p14="http://schemas.microsoft.com/office/powerpoint/2010/main" val="89662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2EB989-E8E4-44BA-A6A5-05F7B87B6F9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28913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2EB989-E8E4-44BA-A6A5-05F7B87B6F9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93661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2EB989-E8E4-44BA-A6A5-05F7B87B6F9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14059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B5A6E4-ECB7-46E9-9CC7-722BBE3D119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57932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Years gone</a:t>
            </a:r>
            <a:r>
              <a:rPr lang="en-GB" baseline="0" dirty="0" smtClean="0"/>
              <a:t> by the patient journey mirrored the downward trajectory of </a:t>
            </a:r>
            <a:r>
              <a:rPr lang="en-GB" baseline="0" dirty="0" err="1" smtClean="0"/>
              <a:t>arthurs</a:t>
            </a:r>
            <a:r>
              <a:rPr lang="en-GB" baseline="0" dirty="0" smtClean="0"/>
              <a:t> seat</a:t>
            </a:r>
          </a:p>
          <a:p>
            <a:r>
              <a:rPr lang="en-GB" baseline="0" dirty="0" smtClean="0"/>
              <a:t>With the change in therapy – now more chronic and fluctuating like landscape of isle of </a:t>
            </a:r>
            <a:r>
              <a:rPr lang="en-GB" baseline="0" dirty="0" err="1" smtClean="0"/>
              <a:t>skye</a:t>
            </a:r>
            <a:endParaRPr lang="en-GB" dirty="0"/>
          </a:p>
        </p:txBody>
      </p:sp>
      <p:sp>
        <p:nvSpPr>
          <p:cNvPr id="4" name="Slide Number Placeholder 3"/>
          <p:cNvSpPr>
            <a:spLocks noGrp="1"/>
          </p:cNvSpPr>
          <p:nvPr>
            <p:ph type="sldNum" sz="quarter" idx="10"/>
          </p:nvPr>
        </p:nvSpPr>
        <p:spPr/>
        <p:txBody>
          <a:bodyPr/>
          <a:lstStyle/>
          <a:p>
            <a:fld id="{1F7BE149-989A-41D7-B019-E2A4918F09E2}" type="slidenum">
              <a:rPr lang="en-GB" smtClean="0"/>
              <a:t>2</a:t>
            </a:fld>
            <a:endParaRPr lang="en-GB"/>
          </a:p>
        </p:txBody>
      </p:sp>
    </p:spTree>
    <p:extLst>
      <p:ext uri="{BB962C8B-B14F-4D97-AF65-F5344CB8AC3E}">
        <p14:creationId xmlns:p14="http://schemas.microsoft.com/office/powerpoint/2010/main" val="342241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E49956-21FC-45E7-A9FF-468B735719FC}" type="slidenum">
              <a:rPr lang="en-GB">
                <a:solidFill>
                  <a:prstClr val="black"/>
                </a:solidFill>
              </a:rPr>
              <a:pPr/>
              <a:t>3</a:t>
            </a:fld>
            <a:endParaRPr lang="en-GB">
              <a:solidFill>
                <a:prstClr val="black"/>
              </a:solidFill>
            </a:endParaRPr>
          </a:p>
        </p:txBody>
      </p:sp>
      <p:sp>
        <p:nvSpPr>
          <p:cNvPr id="51202"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anchor="b"/>
          <a:lstStyle/>
          <a:p>
            <a:pPr algn="r"/>
            <a:fld id="{500E3A67-8EFC-401E-9EA0-7BD591FF76B7}" type="slidenum">
              <a:rPr lang="en-GB" sz="1200">
                <a:solidFill>
                  <a:prstClr val="black"/>
                </a:solidFill>
                <a:latin typeface="Times New Roman" pitchFamily="18" charset="0"/>
                <a:cs typeface="Times New Roman" pitchFamily="18" charset="0"/>
              </a:rPr>
              <a:pPr algn="r"/>
              <a:t>3</a:t>
            </a:fld>
            <a:endParaRPr lang="en-GB" sz="1200">
              <a:solidFill>
                <a:prstClr val="black"/>
              </a:solidFill>
              <a:latin typeface="Times New Roman" pitchFamily="18" charset="0"/>
              <a:cs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4708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48C6C08-7E13-4768-B734-788FD9963A5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01749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48C6C08-7E13-4768-B734-788FD9963A5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34477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9937E8D-F640-47FE-ACEC-179463830A8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83802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6138DE-0A47-4F25-88EF-8103F983128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54006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2EB989-E8E4-44BA-A6A5-05F7B87B6F9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071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GB" smtClean="0">
              <a:latin typeface="Arial" pitchFamily="34" charset="0"/>
            </a:endParaRPr>
          </a:p>
        </p:txBody>
      </p:sp>
      <p:sp>
        <p:nvSpPr>
          <p:cNvPr id="20484" name="Slide Number Placeholder 3"/>
          <p:cNvSpPr>
            <a:spLocks noGrp="1"/>
          </p:cNvSpPr>
          <p:nvPr>
            <p:ph type="sldNum" sz="quarter" idx="5"/>
          </p:nvPr>
        </p:nvSpPr>
        <p:spPr>
          <a:noFill/>
        </p:spPr>
        <p:txBody>
          <a:bodyPr/>
          <a:lstStyle/>
          <a:p>
            <a:fld id="{9F40A97D-1E70-4009-B7BF-FBF9DEE6BF90}" type="slidenum">
              <a:rPr lang="en-US" smtClean="0">
                <a:solidFill>
                  <a:prstClr val="black"/>
                </a:solidFill>
                <a:latin typeface="Arial" pitchFamily="34" charset="0"/>
              </a:rPr>
              <a:pPr/>
              <a:t>10</a:t>
            </a:fld>
            <a:endParaRPr lang="en-US" smtClean="0">
              <a:solidFill>
                <a:prstClr val="black"/>
              </a:solidFill>
              <a:latin typeface="Arial" pitchFamily="34" charset="0"/>
            </a:endParaRPr>
          </a:p>
        </p:txBody>
      </p:sp>
    </p:spTree>
    <p:extLst>
      <p:ext uri="{BB962C8B-B14F-4D97-AF65-F5344CB8AC3E}">
        <p14:creationId xmlns:p14="http://schemas.microsoft.com/office/powerpoint/2010/main" val="339892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1371600" y="3886200"/>
            <a:ext cx="6400800" cy="1127125"/>
          </a:xfrm>
        </p:spPr>
        <p:txBody>
          <a:bodyPr/>
          <a:lstStyle>
            <a:lvl1pPr marL="0" indent="0" algn="ctr">
              <a:buFontTx/>
              <a:buNone/>
              <a:defRPr/>
            </a:lvl1pPr>
          </a:lstStyle>
          <a:p>
            <a:r>
              <a:rPr lang="en-US" smtClean="0"/>
              <a:t>Click to edit Master subtitle style</a:t>
            </a:r>
            <a:endParaRPr lang="en-GB"/>
          </a:p>
        </p:txBody>
      </p:sp>
      <p:sp>
        <p:nvSpPr>
          <p:cNvPr id="3079" name="Rectangle 7"/>
          <p:cNvSpPr>
            <a:spLocks noChangeArrowheads="1"/>
          </p:cNvSpPr>
          <p:nvPr/>
        </p:nvSpPr>
        <p:spPr bwMode="auto">
          <a:xfrm>
            <a:off x="0" y="0"/>
            <a:ext cx="9144000" cy="1371600"/>
          </a:xfrm>
          <a:prstGeom prst="rect">
            <a:avLst/>
          </a:prstGeom>
          <a:solidFill>
            <a:srgbClr val="FFFFFF"/>
          </a:solidFill>
          <a:ln w="9525">
            <a:noFill/>
            <a:miter lim="800000"/>
            <a:headEnd/>
            <a:tailEnd/>
          </a:ln>
          <a:effectLst/>
        </p:spPr>
        <p:txBody>
          <a:bodyPr wrap="none" anchor="ctr"/>
          <a:lstStyle/>
          <a:p>
            <a:endParaRPr lang="en-GB">
              <a:solidFill>
                <a:srgbClr val="000000"/>
              </a:solidFill>
            </a:endParaRPr>
          </a:p>
        </p:txBody>
      </p:sp>
      <p:sp>
        <p:nvSpPr>
          <p:cNvPr id="8" name="Line 11"/>
          <p:cNvSpPr>
            <a:spLocks noChangeShapeType="1"/>
          </p:cNvSpPr>
          <p:nvPr/>
        </p:nvSpPr>
        <p:spPr bwMode="auto">
          <a:xfrm>
            <a:off x="0" y="5486400"/>
            <a:ext cx="9144000" cy="0"/>
          </a:xfrm>
          <a:prstGeom prst="line">
            <a:avLst/>
          </a:prstGeom>
          <a:noFill/>
          <a:ln w="38100">
            <a:solidFill>
              <a:schemeClr val="bg1"/>
            </a:solidFill>
            <a:round/>
            <a:headEnd/>
            <a:tailEnd/>
          </a:ln>
        </p:spPr>
        <p:txBody>
          <a:bodyPr wrap="none"/>
          <a:lstStyle/>
          <a:p>
            <a:pPr>
              <a:defRPr/>
            </a:pPr>
            <a:endParaRPr lang="en-GB">
              <a:solidFill>
                <a:srgbClr val="000000"/>
              </a:solidFill>
            </a:endParaRPr>
          </a:p>
        </p:txBody>
      </p:sp>
      <p:pic>
        <p:nvPicPr>
          <p:cNvPr id="3" name="Picture 3"/>
          <p:cNvPicPr>
            <a:picLocks noChangeAspect="1" noChangeArrowheads="1"/>
          </p:cNvPicPr>
          <p:nvPr/>
        </p:nvPicPr>
        <p:blipFill>
          <a:blip r:embed="rId2" cstate="print"/>
          <a:srcRect/>
          <a:stretch>
            <a:fillRect/>
          </a:stretch>
        </p:blipFill>
        <p:spPr bwMode="auto">
          <a:xfrm>
            <a:off x="6182972" y="123825"/>
            <a:ext cx="2776878" cy="1047600"/>
          </a:xfrm>
          <a:prstGeom prst="rect">
            <a:avLst/>
          </a:prstGeom>
          <a:noFill/>
          <a:ln w="9525">
            <a:noFill/>
            <a:miter lim="800000"/>
            <a:headEnd/>
            <a:tailEnd/>
          </a:ln>
          <a:effectLst/>
        </p:spPr>
      </p:pic>
      <p:sp>
        <p:nvSpPr>
          <p:cNvPr id="12" name="Text Box 9"/>
          <p:cNvSpPr txBox="1">
            <a:spLocks noChangeArrowheads="1"/>
          </p:cNvSpPr>
          <p:nvPr/>
        </p:nvSpPr>
        <p:spPr bwMode="auto">
          <a:xfrm>
            <a:off x="1254726" y="5787480"/>
            <a:ext cx="7632848" cy="769441"/>
          </a:xfrm>
          <a:prstGeom prst="rect">
            <a:avLst/>
          </a:prstGeom>
          <a:noFill/>
          <a:ln w="9525">
            <a:noFill/>
            <a:miter lim="800000"/>
            <a:headEnd/>
            <a:tailEnd/>
          </a:ln>
          <a:effectLst/>
        </p:spPr>
        <p:txBody>
          <a:bodyPr wrap="square">
            <a:spAutoFit/>
          </a:bodyPr>
          <a:lstStyle/>
          <a:p>
            <a:pPr>
              <a:lnSpc>
                <a:spcPct val="90000"/>
              </a:lnSpc>
              <a:spcBef>
                <a:spcPct val="20000"/>
              </a:spcBef>
              <a:buClr>
                <a:srgbClr val="FFFFCC"/>
              </a:buClr>
              <a:defRPr/>
            </a:pPr>
            <a:r>
              <a:rPr lang="en-GB" sz="2200" dirty="0">
                <a:solidFill>
                  <a:srgbClr val="FFFFFF"/>
                </a:solidFill>
              </a:rPr>
              <a:t>Musculoskeletal Research Collaboration</a:t>
            </a:r>
          </a:p>
          <a:p>
            <a:pPr fontAlgn="base">
              <a:lnSpc>
                <a:spcPct val="90000"/>
              </a:lnSpc>
              <a:spcBef>
                <a:spcPct val="20000"/>
              </a:spcBef>
              <a:spcAft>
                <a:spcPct val="0"/>
              </a:spcAft>
              <a:buClr>
                <a:srgbClr val="FFFFCC"/>
              </a:buClr>
              <a:defRPr/>
            </a:pPr>
            <a:r>
              <a:rPr lang="en-GB" sz="2200" dirty="0">
                <a:solidFill>
                  <a:srgbClr val="FFFFFF"/>
                </a:solidFill>
              </a:rPr>
              <a:t>Epidemiology Group, Institute of Applied Health Sciences</a:t>
            </a:r>
            <a:endParaRPr lang="en-GB" sz="2200" dirty="0">
              <a:solidFill>
                <a:srgbClr val="FFFFFF"/>
              </a:solidFill>
              <a:latin typeface="Times New Roman" pitchFamily="18" charset="0"/>
            </a:endParaRPr>
          </a:p>
        </p:txBody>
      </p:sp>
      <p:pic>
        <p:nvPicPr>
          <p:cNvPr id="13" name="Picture 2" descr="C:\AA_GarethWork\C-Drive\Working\Musculo_Res_White.png"/>
          <p:cNvPicPr>
            <a:picLocks noChangeAspect="1" noChangeArrowheads="1"/>
          </p:cNvPicPr>
          <p:nvPr/>
        </p:nvPicPr>
        <p:blipFill>
          <a:blip r:embed="rId3" cstate="print"/>
          <a:srcRect/>
          <a:stretch>
            <a:fillRect/>
          </a:stretch>
        </p:blipFill>
        <p:spPr bwMode="auto">
          <a:xfrm>
            <a:off x="192356" y="5656757"/>
            <a:ext cx="986889" cy="1030886"/>
          </a:xfrm>
          <a:prstGeom prst="rect">
            <a:avLst/>
          </a:prstGeom>
          <a:noFill/>
        </p:spPr>
      </p:pic>
    </p:spTree>
    <p:extLst>
      <p:ext uri="{BB962C8B-B14F-4D97-AF65-F5344CB8AC3E}">
        <p14:creationId xmlns:p14="http://schemas.microsoft.com/office/powerpoint/2010/main" val="131951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724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15888"/>
            <a:ext cx="6437312"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526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1371600" y="3886200"/>
            <a:ext cx="6400800" cy="1127125"/>
          </a:xfrm>
        </p:spPr>
        <p:txBody>
          <a:bodyPr/>
          <a:lstStyle>
            <a:lvl1pPr marL="0" indent="0" algn="ctr">
              <a:buFontTx/>
              <a:buNone/>
              <a:defRPr/>
            </a:lvl1pPr>
          </a:lstStyle>
          <a:p>
            <a:r>
              <a:rPr lang="en-US" smtClean="0"/>
              <a:t>Click to edit Master subtitle style</a:t>
            </a:r>
            <a:endParaRPr lang="en-GB"/>
          </a:p>
        </p:txBody>
      </p:sp>
      <p:sp>
        <p:nvSpPr>
          <p:cNvPr id="3079" name="Rectangle 7"/>
          <p:cNvSpPr>
            <a:spLocks noChangeArrowheads="1"/>
          </p:cNvSpPr>
          <p:nvPr/>
        </p:nvSpPr>
        <p:spPr bwMode="auto">
          <a:xfrm>
            <a:off x="0" y="0"/>
            <a:ext cx="9144000" cy="1371600"/>
          </a:xfrm>
          <a:prstGeom prst="rect">
            <a:avLst/>
          </a:prstGeom>
          <a:solidFill>
            <a:srgbClr val="FFFFFF"/>
          </a:solidFill>
          <a:ln w="9525">
            <a:noFill/>
            <a:miter lim="800000"/>
            <a:headEnd/>
            <a:tailEnd/>
          </a:ln>
          <a:effectLst/>
        </p:spPr>
        <p:txBody>
          <a:bodyPr wrap="none" anchor="ctr"/>
          <a:lstStyle/>
          <a:p>
            <a:endParaRPr lang="en-GB">
              <a:solidFill>
                <a:srgbClr val="000000"/>
              </a:solidFill>
            </a:endParaRPr>
          </a:p>
        </p:txBody>
      </p:sp>
      <p:sp>
        <p:nvSpPr>
          <p:cNvPr id="6" name="Text Box 9"/>
          <p:cNvSpPr txBox="1">
            <a:spLocks noChangeArrowheads="1"/>
          </p:cNvSpPr>
          <p:nvPr/>
        </p:nvSpPr>
        <p:spPr bwMode="auto">
          <a:xfrm>
            <a:off x="1152972" y="5787479"/>
            <a:ext cx="7991028" cy="769441"/>
          </a:xfrm>
          <a:prstGeom prst="rect">
            <a:avLst/>
          </a:prstGeom>
          <a:noFill/>
          <a:ln w="9525">
            <a:noFill/>
            <a:miter lim="800000"/>
            <a:headEnd/>
            <a:tailEnd/>
          </a:ln>
          <a:effectLst/>
        </p:spPr>
        <p:txBody>
          <a:bodyPr wrap="square">
            <a:spAutoFit/>
          </a:bodyPr>
          <a:lstStyle/>
          <a:p>
            <a:pPr>
              <a:lnSpc>
                <a:spcPct val="90000"/>
              </a:lnSpc>
              <a:spcBef>
                <a:spcPct val="20000"/>
              </a:spcBef>
              <a:buClr>
                <a:srgbClr val="FFFFCC"/>
              </a:buClr>
              <a:defRPr/>
            </a:pPr>
            <a:r>
              <a:rPr lang="en-GB" sz="2200" dirty="0">
                <a:solidFill>
                  <a:srgbClr val="FFFFFF"/>
                </a:solidFill>
              </a:rPr>
              <a:t>Musculoskeletal Research Collaboration</a:t>
            </a:r>
          </a:p>
          <a:p>
            <a:pPr fontAlgn="base">
              <a:lnSpc>
                <a:spcPct val="90000"/>
              </a:lnSpc>
              <a:spcBef>
                <a:spcPct val="20000"/>
              </a:spcBef>
              <a:spcAft>
                <a:spcPct val="0"/>
              </a:spcAft>
              <a:buClr>
                <a:srgbClr val="FFFFCC"/>
              </a:buClr>
              <a:defRPr/>
            </a:pPr>
            <a:r>
              <a:rPr lang="en-GB" sz="2200" dirty="0">
                <a:solidFill>
                  <a:srgbClr val="FFFFFF"/>
                </a:solidFill>
              </a:rPr>
              <a:t>Epidemiology Group, Institute of Applied Health Sciences</a:t>
            </a:r>
            <a:endParaRPr lang="en-GB" sz="2200" dirty="0">
              <a:solidFill>
                <a:srgbClr val="FFFFFF"/>
              </a:solidFill>
              <a:latin typeface="Times New Roman" pitchFamily="18" charset="0"/>
            </a:endParaRPr>
          </a:p>
        </p:txBody>
      </p:sp>
      <p:sp>
        <p:nvSpPr>
          <p:cNvPr id="8" name="Line 11"/>
          <p:cNvSpPr>
            <a:spLocks noChangeShapeType="1"/>
          </p:cNvSpPr>
          <p:nvPr/>
        </p:nvSpPr>
        <p:spPr bwMode="auto">
          <a:xfrm>
            <a:off x="0" y="5486400"/>
            <a:ext cx="9144000" cy="0"/>
          </a:xfrm>
          <a:prstGeom prst="line">
            <a:avLst/>
          </a:prstGeom>
          <a:noFill/>
          <a:ln w="38100">
            <a:solidFill>
              <a:schemeClr val="bg1"/>
            </a:solidFill>
            <a:round/>
            <a:headEnd/>
            <a:tailEnd/>
          </a:ln>
        </p:spPr>
        <p:txBody>
          <a:bodyPr wrap="none"/>
          <a:lstStyle/>
          <a:p>
            <a:pPr>
              <a:defRPr/>
            </a:pPr>
            <a:endParaRPr lang="en-GB">
              <a:solidFill>
                <a:srgbClr val="000000"/>
              </a:solidFill>
            </a:endParaRPr>
          </a:p>
        </p:txBody>
      </p:sp>
      <p:pic>
        <p:nvPicPr>
          <p:cNvPr id="1026" name="Picture 2" descr="C:\AA_GarethWork\C-Drive\Working\Musculo_Res_White.png"/>
          <p:cNvPicPr>
            <a:picLocks noChangeAspect="1" noChangeArrowheads="1"/>
          </p:cNvPicPr>
          <p:nvPr/>
        </p:nvPicPr>
        <p:blipFill>
          <a:blip r:embed="rId2" cstate="print"/>
          <a:srcRect/>
          <a:stretch>
            <a:fillRect/>
          </a:stretch>
        </p:blipFill>
        <p:spPr bwMode="auto">
          <a:xfrm>
            <a:off x="98958" y="5656757"/>
            <a:ext cx="1033200" cy="1030886"/>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6182972" y="123825"/>
            <a:ext cx="2776878" cy="1047600"/>
          </a:xfrm>
          <a:prstGeom prst="rect">
            <a:avLst/>
          </a:prstGeom>
          <a:noFill/>
          <a:ln w="9525">
            <a:noFill/>
            <a:miter lim="800000"/>
            <a:headEnd/>
            <a:tailEnd/>
          </a:ln>
          <a:effectLst/>
        </p:spPr>
      </p:pic>
    </p:spTree>
    <p:extLst>
      <p:ext uri="{BB962C8B-B14F-4D97-AF65-F5344CB8AC3E}">
        <p14:creationId xmlns:p14="http://schemas.microsoft.com/office/powerpoint/2010/main" val="34936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166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812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00200"/>
            <a:ext cx="4244975" cy="5068888"/>
          </a:xfrm>
        </p:spPr>
        <p:txBody>
          <a:bodyPr/>
          <a:lstStyle>
            <a:lvl1pPr>
              <a:defRPr sz="2800"/>
            </a:lvl1pPr>
            <a:lvl2pPr>
              <a:defRPr sz="2200"/>
            </a:lvl2pPr>
            <a:lvl3pPr>
              <a:defRPr sz="1800"/>
            </a:lvl3pPr>
            <a:lvl4pPr>
              <a:defRPr sz="14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244975" cy="5068888"/>
          </a:xfrm>
        </p:spPr>
        <p:txBody>
          <a:bodyPr/>
          <a:lstStyle>
            <a:lvl1pPr>
              <a:defRPr sz="2800"/>
            </a:lvl1pPr>
            <a:lvl2pPr>
              <a:defRPr sz="2200"/>
            </a:lvl2pPr>
            <a:lvl3pPr>
              <a:defRPr sz="1800"/>
            </a:lvl3pPr>
            <a:lvl4pPr>
              <a:defRPr sz="14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6893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2483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76799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374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394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6797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27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1316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15888"/>
            <a:ext cx="6437312"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912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81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600200"/>
            <a:ext cx="4244975" cy="5068888"/>
          </a:xfrm>
        </p:spPr>
        <p:txBody>
          <a:bodyPr/>
          <a:lstStyle>
            <a:lvl1pPr>
              <a:defRPr sz="2800"/>
            </a:lvl1pPr>
            <a:lvl2pPr>
              <a:defRPr sz="2200"/>
            </a:lvl2pPr>
            <a:lvl3pPr>
              <a:defRPr sz="1800"/>
            </a:lvl3pPr>
            <a:lvl4pPr>
              <a:defRPr sz="14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244975" cy="5068888"/>
          </a:xfrm>
        </p:spPr>
        <p:txBody>
          <a:bodyPr/>
          <a:lstStyle>
            <a:lvl1pPr>
              <a:defRPr sz="2800"/>
            </a:lvl1pPr>
            <a:lvl2pPr>
              <a:defRPr sz="2200"/>
            </a:lvl2pPr>
            <a:lvl3pPr>
              <a:defRPr sz="1800"/>
            </a:lvl3pPr>
            <a:lvl4pPr>
              <a:defRPr sz="14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1728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523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8968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1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94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87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D142B"/>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371600"/>
          </a:xfrm>
          <a:prstGeom prst="rect">
            <a:avLst/>
          </a:prstGeom>
          <a:solidFill>
            <a:srgbClr val="FFFFFF"/>
          </a:solidFill>
          <a:ln w="9525">
            <a:noFill/>
            <a:miter lim="800000"/>
            <a:headEnd/>
            <a:tailEnd/>
          </a:ln>
          <a:effectLst/>
        </p:spPr>
        <p:txBody>
          <a:bodyPr wrap="none" anchor="ctr"/>
          <a:lstStyle/>
          <a:p>
            <a:endParaRPr lang="en-GB">
              <a:solidFill>
                <a:srgbClr val="000000"/>
              </a:solidFill>
            </a:endParaRPr>
          </a:p>
        </p:txBody>
      </p:sp>
      <p:sp>
        <p:nvSpPr>
          <p:cNvPr id="1026" name="Rectangle 2"/>
          <p:cNvSpPr>
            <a:spLocks noGrp="1" noChangeArrowheads="1"/>
          </p:cNvSpPr>
          <p:nvPr>
            <p:ph type="title"/>
          </p:nvPr>
        </p:nvSpPr>
        <p:spPr bwMode="auto">
          <a:xfrm>
            <a:off x="179388" y="115888"/>
            <a:ext cx="87852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250825" y="1600200"/>
            <a:ext cx="8642350" cy="5068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4245892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rgbClr val="7D142B"/>
          </a:solidFill>
          <a:latin typeface="+mj-lt"/>
          <a:ea typeface="+mj-ea"/>
          <a:cs typeface="+mj-cs"/>
        </a:defRPr>
      </a:lvl1pPr>
      <a:lvl2pPr algn="ctr" rtl="0" eaLnBrk="1" fontAlgn="base" hangingPunct="1">
        <a:spcBef>
          <a:spcPct val="0"/>
        </a:spcBef>
        <a:spcAft>
          <a:spcPct val="0"/>
        </a:spcAft>
        <a:defRPr sz="4400">
          <a:solidFill>
            <a:srgbClr val="7D142B"/>
          </a:solidFill>
          <a:latin typeface="Arial" charset="0"/>
        </a:defRPr>
      </a:lvl2pPr>
      <a:lvl3pPr algn="ctr" rtl="0" eaLnBrk="1" fontAlgn="base" hangingPunct="1">
        <a:spcBef>
          <a:spcPct val="0"/>
        </a:spcBef>
        <a:spcAft>
          <a:spcPct val="0"/>
        </a:spcAft>
        <a:defRPr sz="4400">
          <a:solidFill>
            <a:srgbClr val="7D142B"/>
          </a:solidFill>
          <a:latin typeface="Arial" charset="0"/>
        </a:defRPr>
      </a:lvl3pPr>
      <a:lvl4pPr algn="ctr" rtl="0" eaLnBrk="1" fontAlgn="base" hangingPunct="1">
        <a:spcBef>
          <a:spcPct val="0"/>
        </a:spcBef>
        <a:spcAft>
          <a:spcPct val="0"/>
        </a:spcAft>
        <a:defRPr sz="4400">
          <a:solidFill>
            <a:srgbClr val="7D142B"/>
          </a:solidFill>
          <a:latin typeface="Arial" charset="0"/>
        </a:defRPr>
      </a:lvl4pPr>
      <a:lvl5pPr algn="ctr" rtl="0" eaLnBrk="1" fontAlgn="base" hangingPunct="1">
        <a:spcBef>
          <a:spcPct val="0"/>
        </a:spcBef>
        <a:spcAft>
          <a:spcPct val="0"/>
        </a:spcAft>
        <a:defRPr sz="4400">
          <a:solidFill>
            <a:srgbClr val="7D142B"/>
          </a:solidFill>
          <a:latin typeface="Arial" charset="0"/>
        </a:defRPr>
      </a:lvl5pPr>
      <a:lvl6pPr marL="457200" algn="ctr" rtl="0" eaLnBrk="1" fontAlgn="base" hangingPunct="1">
        <a:spcBef>
          <a:spcPct val="0"/>
        </a:spcBef>
        <a:spcAft>
          <a:spcPct val="0"/>
        </a:spcAft>
        <a:defRPr sz="4400">
          <a:solidFill>
            <a:srgbClr val="7D142B"/>
          </a:solidFill>
          <a:latin typeface="Arial" charset="0"/>
        </a:defRPr>
      </a:lvl6pPr>
      <a:lvl7pPr marL="914400" algn="ctr" rtl="0" eaLnBrk="1" fontAlgn="base" hangingPunct="1">
        <a:spcBef>
          <a:spcPct val="0"/>
        </a:spcBef>
        <a:spcAft>
          <a:spcPct val="0"/>
        </a:spcAft>
        <a:defRPr sz="4400">
          <a:solidFill>
            <a:srgbClr val="7D142B"/>
          </a:solidFill>
          <a:latin typeface="Arial" charset="0"/>
        </a:defRPr>
      </a:lvl7pPr>
      <a:lvl8pPr marL="1371600" algn="ctr" rtl="0" eaLnBrk="1" fontAlgn="base" hangingPunct="1">
        <a:spcBef>
          <a:spcPct val="0"/>
        </a:spcBef>
        <a:spcAft>
          <a:spcPct val="0"/>
        </a:spcAft>
        <a:defRPr sz="4400">
          <a:solidFill>
            <a:srgbClr val="7D142B"/>
          </a:solidFill>
          <a:latin typeface="Arial" charset="0"/>
        </a:defRPr>
      </a:lvl8pPr>
      <a:lvl9pPr marL="1828800" algn="ctr" rtl="0" eaLnBrk="1" fontAlgn="base" hangingPunct="1">
        <a:spcBef>
          <a:spcPct val="0"/>
        </a:spcBef>
        <a:spcAft>
          <a:spcPct val="0"/>
        </a:spcAft>
        <a:defRPr sz="4400">
          <a:solidFill>
            <a:srgbClr val="7D142B"/>
          </a:solidFill>
          <a:latin typeface="Arial" charset="0"/>
        </a:defRPr>
      </a:lvl9pPr>
    </p:titleStyle>
    <p:bodyStyle>
      <a:lvl1pPr marL="342900" indent="-342900" algn="l" rtl="0" eaLnBrk="1" fontAlgn="base" hangingPunct="1">
        <a:spcBef>
          <a:spcPct val="20000"/>
        </a:spcBef>
        <a:spcAft>
          <a:spcPct val="0"/>
        </a:spcAft>
        <a:buChar char="•"/>
        <a:defRPr sz="28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3000" indent="-228600" algn="l" rtl="0" eaLnBrk="1" fontAlgn="base" hangingPunct="1">
        <a:spcBef>
          <a:spcPct val="20000"/>
        </a:spcBef>
        <a:spcAft>
          <a:spcPct val="0"/>
        </a:spcAft>
        <a:buFont typeface="Wingdings" pitchFamily="2" charset="2"/>
        <a:buChar char="§"/>
        <a:defRPr>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Font typeface="Arial" charset="0"/>
        <a:buChar char="–"/>
        <a:defRPr sz="1000">
          <a:solidFill>
            <a:srgbClr val="FFFFFF"/>
          </a:solidFill>
          <a:latin typeface="+mn-lt"/>
        </a:defRPr>
      </a:lvl5pPr>
      <a:lvl6pPr marL="2514600" indent="-228600" algn="l" rtl="0" eaLnBrk="1" fontAlgn="base" hangingPunct="1">
        <a:spcBef>
          <a:spcPct val="20000"/>
        </a:spcBef>
        <a:spcAft>
          <a:spcPct val="0"/>
        </a:spcAft>
        <a:buFont typeface="Arial" charset="0"/>
        <a:buChar char="–"/>
        <a:defRPr sz="1000">
          <a:solidFill>
            <a:srgbClr val="FFFFFF"/>
          </a:solidFill>
          <a:latin typeface="+mn-lt"/>
        </a:defRPr>
      </a:lvl6pPr>
      <a:lvl7pPr marL="2971800" indent="-228600" algn="l" rtl="0" eaLnBrk="1" fontAlgn="base" hangingPunct="1">
        <a:spcBef>
          <a:spcPct val="20000"/>
        </a:spcBef>
        <a:spcAft>
          <a:spcPct val="0"/>
        </a:spcAft>
        <a:buFont typeface="Arial" charset="0"/>
        <a:buChar char="–"/>
        <a:defRPr sz="1000">
          <a:solidFill>
            <a:srgbClr val="FFFFFF"/>
          </a:solidFill>
          <a:latin typeface="+mn-lt"/>
        </a:defRPr>
      </a:lvl7pPr>
      <a:lvl8pPr marL="3429000" indent="-228600" algn="l" rtl="0" eaLnBrk="1" fontAlgn="base" hangingPunct="1">
        <a:spcBef>
          <a:spcPct val="20000"/>
        </a:spcBef>
        <a:spcAft>
          <a:spcPct val="0"/>
        </a:spcAft>
        <a:buFont typeface="Arial" charset="0"/>
        <a:buChar char="–"/>
        <a:defRPr sz="1000">
          <a:solidFill>
            <a:srgbClr val="FFFFFF"/>
          </a:solidFill>
          <a:latin typeface="+mn-lt"/>
        </a:defRPr>
      </a:lvl8pPr>
      <a:lvl9pPr marL="3886200" indent="-228600" algn="l" rtl="0" eaLnBrk="1" fontAlgn="base" hangingPunct="1">
        <a:spcBef>
          <a:spcPct val="20000"/>
        </a:spcBef>
        <a:spcAft>
          <a:spcPct val="0"/>
        </a:spcAft>
        <a:buFont typeface="Arial" charset="0"/>
        <a:buChar char="–"/>
        <a:defRPr sz="1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D142B"/>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371600"/>
          </a:xfrm>
          <a:prstGeom prst="rect">
            <a:avLst/>
          </a:prstGeom>
          <a:solidFill>
            <a:srgbClr val="FFFFFF"/>
          </a:solidFill>
          <a:ln w="9525">
            <a:noFill/>
            <a:miter lim="800000"/>
            <a:headEnd/>
            <a:tailEnd/>
          </a:ln>
          <a:effectLst/>
        </p:spPr>
        <p:txBody>
          <a:bodyPr wrap="none" anchor="ctr"/>
          <a:lstStyle/>
          <a:p>
            <a:endParaRPr lang="en-GB">
              <a:solidFill>
                <a:srgbClr val="000000"/>
              </a:solidFill>
            </a:endParaRPr>
          </a:p>
        </p:txBody>
      </p:sp>
      <p:sp>
        <p:nvSpPr>
          <p:cNvPr id="1026" name="Rectangle 2"/>
          <p:cNvSpPr>
            <a:spLocks noGrp="1" noChangeArrowheads="1"/>
          </p:cNvSpPr>
          <p:nvPr>
            <p:ph type="title"/>
          </p:nvPr>
        </p:nvSpPr>
        <p:spPr bwMode="auto">
          <a:xfrm>
            <a:off x="179388" y="115888"/>
            <a:ext cx="87852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250825" y="1600200"/>
            <a:ext cx="8642350" cy="5068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extLst>
      <p:ext uri="{BB962C8B-B14F-4D97-AF65-F5344CB8AC3E}">
        <p14:creationId xmlns:p14="http://schemas.microsoft.com/office/powerpoint/2010/main" val="1505362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rgbClr val="7D142B"/>
          </a:solidFill>
          <a:latin typeface="+mj-lt"/>
          <a:ea typeface="+mj-ea"/>
          <a:cs typeface="+mj-cs"/>
        </a:defRPr>
      </a:lvl1pPr>
      <a:lvl2pPr algn="ctr" rtl="0" eaLnBrk="1" fontAlgn="base" hangingPunct="1">
        <a:spcBef>
          <a:spcPct val="0"/>
        </a:spcBef>
        <a:spcAft>
          <a:spcPct val="0"/>
        </a:spcAft>
        <a:defRPr sz="4400">
          <a:solidFill>
            <a:srgbClr val="7D142B"/>
          </a:solidFill>
          <a:latin typeface="Arial" charset="0"/>
        </a:defRPr>
      </a:lvl2pPr>
      <a:lvl3pPr algn="ctr" rtl="0" eaLnBrk="1" fontAlgn="base" hangingPunct="1">
        <a:spcBef>
          <a:spcPct val="0"/>
        </a:spcBef>
        <a:spcAft>
          <a:spcPct val="0"/>
        </a:spcAft>
        <a:defRPr sz="4400">
          <a:solidFill>
            <a:srgbClr val="7D142B"/>
          </a:solidFill>
          <a:latin typeface="Arial" charset="0"/>
        </a:defRPr>
      </a:lvl3pPr>
      <a:lvl4pPr algn="ctr" rtl="0" eaLnBrk="1" fontAlgn="base" hangingPunct="1">
        <a:spcBef>
          <a:spcPct val="0"/>
        </a:spcBef>
        <a:spcAft>
          <a:spcPct val="0"/>
        </a:spcAft>
        <a:defRPr sz="4400">
          <a:solidFill>
            <a:srgbClr val="7D142B"/>
          </a:solidFill>
          <a:latin typeface="Arial" charset="0"/>
        </a:defRPr>
      </a:lvl4pPr>
      <a:lvl5pPr algn="ctr" rtl="0" eaLnBrk="1" fontAlgn="base" hangingPunct="1">
        <a:spcBef>
          <a:spcPct val="0"/>
        </a:spcBef>
        <a:spcAft>
          <a:spcPct val="0"/>
        </a:spcAft>
        <a:defRPr sz="4400">
          <a:solidFill>
            <a:srgbClr val="7D142B"/>
          </a:solidFill>
          <a:latin typeface="Arial" charset="0"/>
        </a:defRPr>
      </a:lvl5pPr>
      <a:lvl6pPr marL="457200" algn="ctr" rtl="0" eaLnBrk="1" fontAlgn="base" hangingPunct="1">
        <a:spcBef>
          <a:spcPct val="0"/>
        </a:spcBef>
        <a:spcAft>
          <a:spcPct val="0"/>
        </a:spcAft>
        <a:defRPr sz="4400">
          <a:solidFill>
            <a:srgbClr val="7D142B"/>
          </a:solidFill>
          <a:latin typeface="Arial" charset="0"/>
        </a:defRPr>
      </a:lvl6pPr>
      <a:lvl7pPr marL="914400" algn="ctr" rtl="0" eaLnBrk="1" fontAlgn="base" hangingPunct="1">
        <a:spcBef>
          <a:spcPct val="0"/>
        </a:spcBef>
        <a:spcAft>
          <a:spcPct val="0"/>
        </a:spcAft>
        <a:defRPr sz="4400">
          <a:solidFill>
            <a:srgbClr val="7D142B"/>
          </a:solidFill>
          <a:latin typeface="Arial" charset="0"/>
        </a:defRPr>
      </a:lvl7pPr>
      <a:lvl8pPr marL="1371600" algn="ctr" rtl="0" eaLnBrk="1" fontAlgn="base" hangingPunct="1">
        <a:spcBef>
          <a:spcPct val="0"/>
        </a:spcBef>
        <a:spcAft>
          <a:spcPct val="0"/>
        </a:spcAft>
        <a:defRPr sz="4400">
          <a:solidFill>
            <a:srgbClr val="7D142B"/>
          </a:solidFill>
          <a:latin typeface="Arial" charset="0"/>
        </a:defRPr>
      </a:lvl8pPr>
      <a:lvl9pPr marL="1828800" algn="ctr" rtl="0" eaLnBrk="1" fontAlgn="base" hangingPunct="1">
        <a:spcBef>
          <a:spcPct val="0"/>
        </a:spcBef>
        <a:spcAft>
          <a:spcPct val="0"/>
        </a:spcAft>
        <a:defRPr sz="4400">
          <a:solidFill>
            <a:srgbClr val="7D142B"/>
          </a:solidFill>
          <a:latin typeface="Arial" charset="0"/>
        </a:defRPr>
      </a:lvl9pPr>
    </p:titleStyle>
    <p:bodyStyle>
      <a:lvl1pPr marL="342900" indent="-342900" algn="l" rtl="0" eaLnBrk="1" fontAlgn="base" hangingPunct="1">
        <a:spcBef>
          <a:spcPct val="20000"/>
        </a:spcBef>
        <a:spcAft>
          <a:spcPct val="0"/>
        </a:spcAft>
        <a:buChar char="•"/>
        <a:defRPr sz="28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3000" indent="-228600" algn="l" rtl="0" eaLnBrk="1" fontAlgn="base" hangingPunct="1">
        <a:spcBef>
          <a:spcPct val="20000"/>
        </a:spcBef>
        <a:spcAft>
          <a:spcPct val="0"/>
        </a:spcAft>
        <a:buFont typeface="Wingdings" pitchFamily="2" charset="2"/>
        <a:buChar char="§"/>
        <a:defRPr>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Font typeface="Arial" charset="0"/>
        <a:buChar char="–"/>
        <a:defRPr sz="1000">
          <a:solidFill>
            <a:srgbClr val="FFFFFF"/>
          </a:solidFill>
          <a:latin typeface="+mn-lt"/>
        </a:defRPr>
      </a:lvl5pPr>
      <a:lvl6pPr marL="2514600" indent="-228600" algn="l" rtl="0" eaLnBrk="1" fontAlgn="base" hangingPunct="1">
        <a:spcBef>
          <a:spcPct val="20000"/>
        </a:spcBef>
        <a:spcAft>
          <a:spcPct val="0"/>
        </a:spcAft>
        <a:buFont typeface="Arial" charset="0"/>
        <a:buChar char="–"/>
        <a:defRPr sz="1000">
          <a:solidFill>
            <a:srgbClr val="FFFFFF"/>
          </a:solidFill>
          <a:latin typeface="+mn-lt"/>
        </a:defRPr>
      </a:lvl6pPr>
      <a:lvl7pPr marL="2971800" indent="-228600" algn="l" rtl="0" eaLnBrk="1" fontAlgn="base" hangingPunct="1">
        <a:spcBef>
          <a:spcPct val="20000"/>
        </a:spcBef>
        <a:spcAft>
          <a:spcPct val="0"/>
        </a:spcAft>
        <a:buFont typeface="Arial" charset="0"/>
        <a:buChar char="–"/>
        <a:defRPr sz="1000">
          <a:solidFill>
            <a:srgbClr val="FFFFFF"/>
          </a:solidFill>
          <a:latin typeface="+mn-lt"/>
        </a:defRPr>
      </a:lvl7pPr>
      <a:lvl8pPr marL="3429000" indent="-228600" algn="l" rtl="0" eaLnBrk="1" fontAlgn="base" hangingPunct="1">
        <a:spcBef>
          <a:spcPct val="20000"/>
        </a:spcBef>
        <a:spcAft>
          <a:spcPct val="0"/>
        </a:spcAft>
        <a:buFont typeface="Arial" charset="0"/>
        <a:buChar char="–"/>
        <a:defRPr sz="1000">
          <a:solidFill>
            <a:srgbClr val="FFFFFF"/>
          </a:solidFill>
          <a:latin typeface="+mn-lt"/>
        </a:defRPr>
      </a:lvl8pPr>
      <a:lvl9pPr marL="3886200" indent="-228600" algn="l" rtl="0" eaLnBrk="1" fontAlgn="base" hangingPunct="1">
        <a:spcBef>
          <a:spcPct val="20000"/>
        </a:spcBef>
        <a:spcAft>
          <a:spcPct val="0"/>
        </a:spcAft>
        <a:buFont typeface="Arial" charset="0"/>
        <a:buChar char="–"/>
        <a:defRPr sz="1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7.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png"/><Relationship Id="rId1" Type="http://schemas.microsoft.com/office/2007/relationships/media" Target="../media/media1.wmv"/><Relationship Id="rId2" Type="http://schemas.openxmlformats.org/officeDocument/2006/relationships/video" Target="../media/media1.wmv"/></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Unravelling Vasculitis Related Fatigue</a:t>
            </a:r>
            <a:endParaRPr lang="en-GB" dirty="0"/>
          </a:p>
        </p:txBody>
      </p:sp>
      <p:sp>
        <p:nvSpPr>
          <p:cNvPr id="3" name="Subtitle 2"/>
          <p:cNvSpPr>
            <a:spLocks noGrp="1"/>
          </p:cNvSpPr>
          <p:nvPr>
            <p:ph type="subTitle" idx="1"/>
          </p:nvPr>
        </p:nvSpPr>
        <p:spPr/>
        <p:txBody>
          <a:bodyPr/>
          <a:lstStyle/>
          <a:p>
            <a:r>
              <a:rPr lang="en-GB" dirty="0" smtClean="0"/>
              <a:t>Dr Neil Basu</a:t>
            </a:r>
          </a:p>
          <a:p>
            <a:r>
              <a:rPr lang="en-GB" dirty="0" smtClean="0"/>
              <a:t>Senior Lecturer </a:t>
            </a:r>
            <a:r>
              <a:rPr lang="en-GB" smtClean="0"/>
              <a:t>of Rheumatology </a:t>
            </a:r>
            <a:endParaRPr lang="en-GB" dirty="0"/>
          </a:p>
        </p:txBody>
      </p:sp>
    </p:spTree>
    <p:extLst>
      <p:ext uri="{BB962C8B-B14F-4D97-AF65-F5344CB8AC3E}">
        <p14:creationId xmlns:p14="http://schemas.microsoft.com/office/powerpoint/2010/main" val="36975186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Fatigue Management Programme</a:t>
            </a:r>
          </a:p>
        </p:txBody>
      </p:sp>
      <p:sp>
        <p:nvSpPr>
          <p:cNvPr id="7171" name="Content Placeholder 2"/>
          <p:cNvSpPr>
            <a:spLocks noGrp="1"/>
          </p:cNvSpPr>
          <p:nvPr>
            <p:ph idx="1"/>
          </p:nvPr>
        </p:nvSpPr>
        <p:spPr/>
        <p:txBody>
          <a:bodyPr/>
          <a:lstStyle/>
          <a:p>
            <a:pPr eaLnBrk="1" hangingPunct="1"/>
            <a:r>
              <a:rPr lang="en-GB" dirty="0" smtClean="0"/>
              <a:t>Interventions</a:t>
            </a:r>
          </a:p>
          <a:p>
            <a:pPr lvl="1" eaLnBrk="1" hangingPunct="1"/>
            <a:r>
              <a:rPr lang="en-GB" dirty="0" smtClean="0"/>
              <a:t>Exercise</a:t>
            </a:r>
          </a:p>
          <a:p>
            <a:pPr lvl="1" eaLnBrk="1" hangingPunct="1"/>
            <a:r>
              <a:rPr lang="en-GB" smtClean="0"/>
              <a:t>Talking therapies</a:t>
            </a:r>
          </a:p>
          <a:p>
            <a:pPr eaLnBrk="1" hangingPunct="1"/>
            <a:r>
              <a:rPr lang="en-GB" dirty="0" smtClean="0"/>
              <a:t>Specialists</a:t>
            </a:r>
          </a:p>
          <a:p>
            <a:pPr lvl="1" eaLnBrk="1" hangingPunct="1"/>
            <a:r>
              <a:rPr lang="en-GB" dirty="0" smtClean="0"/>
              <a:t>Physiotherapy</a:t>
            </a:r>
          </a:p>
          <a:p>
            <a:pPr lvl="1" eaLnBrk="1" hangingPunct="1"/>
            <a:r>
              <a:rPr lang="en-GB" dirty="0" smtClean="0"/>
              <a:t>Psychology</a:t>
            </a:r>
          </a:p>
          <a:p>
            <a:pPr lvl="1" eaLnBrk="1" hangingPunct="1"/>
            <a:r>
              <a:rPr lang="en-GB" dirty="0" smtClean="0"/>
              <a:t>Nursing</a:t>
            </a:r>
          </a:p>
          <a:p>
            <a:pPr lvl="1" eaLnBrk="1" hangingPunct="1"/>
            <a:r>
              <a:rPr lang="en-GB" dirty="0" smtClean="0"/>
              <a:t>Occupational Therapy</a:t>
            </a:r>
          </a:p>
          <a:p>
            <a:pPr eaLnBrk="1" hangingPunct="1"/>
            <a:r>
              <a:rPr lang="en-GB" dirty="0" smtClean="0"/>
              <a:t>Delivery</a:t>
            </a:r>
          </a:p>
          <a:p>
            <a:pPr lvl="1" eaLnBrk="1" hangingPunct="1"/>
            <a:r>
              <a:rPr lang="en-GB" dirty="0" smtClean="0"/>
              <a:t>Group</a:t>
            </a:r>
          </a:p>
          <a:p>
            <a:pPr lvl="1" eaLnBrk="1" hangingPunct="1"/>
            <a:r>
              <a:rPr lang="en-GB" dirty="0" smtClean="0"/>
              <a:t>One on one</a:t>
            </a:r>
          </a:p>
          <a:p>
            <a:pPr eaLnBrk="1" hangingPunct="1"/>
            <a:endParaRPr lang="en-GB" dirty="0" smtClean="0"/>
          </a:p>
        </p:txBody>
      </p:sp>
    </p:spTree>
    <p:extLst>
      <p:ext uri="{BB962C8B-B14F-4D97-AF65-F5344CB8AC3E}">
        <p14:creationId xmlns:p14="http://schemas.microsoft.com/office/powerpoint/2010/main" val="3294089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Fatigue outcomes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4270367"/>
              </p:ext>
            </p:extLst>
          </p:nvPr>
        </p:nvGraphicFramePr>
        <p:xfrm>
          <a:off x="250825" y="1600200"/>
          <a:ext cx="8353623" cy="45651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7504" y="6484114"/>
            <a:ext cx="3240360" cy="276999"/>
          </a:xfrm>
          <a:prstGeom prst="rect">
            <a:avLst/>
          </a:prstGeom>
          <a:noFill/>
        </p:spPr>
        <p:txBody>
          <a:bodyPr wrap="square" rtlCol="0">
            <a:spAutoFit/>
          </a:bodyPr>
          <a:lstStyle/>
          <a:p>
            <a:r>
              <a:rPr lang="en-GB" sz="1200" dirty="0">
                <a:solidFill>
                  <a:srgbClr val="FFFFFF"/>
                </a:solidFill>
              </a:rPr>
              <a:t>Basu N, Rheumatology (Oxford)  2013 </a:t>
            </a:r>
            <a:endParaRPr lang="en-GB" sz="1200" baseline="30000" dirty="0">
              <a:solidFill>
                <a:srgbClr val="FFFFFF"/>
              </a:solidFill>
            </a:endParaRPr>
          </a:p>
        </p:txBody>
      </p:sp>
      <p:sp>
        <p:nvSpPr>
          <p:cNvPr id="7" name="TextBox 6"/>
          <p:cNvSpPr txBox="1"/>
          <p:nvPr/>
        </p:nvSpPr>
        <p:spPr>
          <a:xfrm>
            <a:off x="7212461" y="5732663"/>
            <a:ext cx="1584176" cy="415498"/>
          </a:xfrm>
          <a:prstGeom prst="rect">
            <a:avLst/>
          </a:prstGeom>
          <a:noFill/>
        </p:spPr>
        <p:txBody>
          <a:bodyPr wrap="square" rtlCol="0">
            <a:spAutoFit/>
          </a:bodyPr>
          <a:lstStyle/>
          <a:p>
            <a:r>
              <a:rPr lang="en-GB" sz="1050" dirty="0">
                <a:solidFill>
                  <a:srgbClr val="000000"/>
                </a:solidFill>
              </a:rPr>
              <a:t>Adapted from </a:t>
            </a:r>
            <a:r>
              <a:rPr lang="en-GB" sz="1050" dirty="0" err="1">
                <a:solidFill>
                  <a:srgbClr val="000000"/>
                </a:solidFill>
              </a:rPr>
              <a:t>Basu</a:t>
            </a:r>
            <a:r>
              <a:rPr lang="en-GB" sz="1050" dirty="0">
                <a:solidFill>
                  <a:srgbClr val="000000"/>
                </a:solidFill>
              </a:rPr>
              <a:t> 2013</a:t>
            </a:r>
          </a:p>
        </p:txBody>
      </p:sp>
    </p:spTree>
    <p:extLst>
      <p:ext uri="{BB962C8B-B14F-4D97-AF65-F5344CB8AC3E}">
        <p14:creationId xmlns:p14="http://schemas.microsoft.com/office/powerpoint/2010/main" val="19161429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GB" smtClean="0"/>
              <a:t>Exercise outcomes</a:t>
            </a:r>
          </a:p>
        </p:txBody>
      </p:sp>
      <p:graphicFrame>
        <p:nvGraphicFramePr>
          <p:cNvPr id="5" name="Content Placeholder 4"/>
          <p:cNvGraphicFramePr>
            <a:graphicFrameLocks noGrp="1"/>
          </p:cNvGraphicFramePr>
          <p:nvPr>
            <p:ph idx="1"/>
          </p:nvPr>
        </p:nvGraphicFramePr>
        <p:xfrm>
          <a:off x="250825" y="1600200"/>
          <a:ext cx="8642350" cy="5068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07537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dirty="0" smtClean="0"/>
              <a:t>Patient feedback</a:t>
            </a:r>
          </a:p>
        </p:txBody>
      </p:sp>
      <p:sp>
        <p:nvSpPr>
          <p:cNvPr id="66562" name="Content Placeholder 2"/>
          <p:cNvSpPr>
            <a:spLocks noGrp="1"/>
          </p:cNvSpPr>
          <p:nvPr>
            <p:ph idx="1"/>
          </p:nvPr>
        </p:nvSpPr>
        <p:spPr/>
        <p:txBody>
          <a:bodyPr/>
          <a:lstStyle/>
          <a:p>
            <a:r>
              <a:rPr lang="en-GB" smtClean="0"/>
              <a:t>‘I can’t believe what I am able to do now’</a:t>
            </a:r>
          </a:p>
          <a:p>
            <a:r>
              <a:rPr lang="en-GB" smtClean="0"/>
              <a:t>‘My colleagues at work assume my steroids have been increased!’</a:t>
            </a:r>
          </a:p>
          <a:p>
            <a:r>
              <a:rPr lang="en-GB" smtClean="0"/>
              <a:t>‘I feel more optimistic about the future now’</a:t>
            </a:r>
          </a:p>
          <a:p>
            <a:r>
              <a:rPr lang="en-GB" smtClean="0"/>
              <a:t>‘I feel exhilarated’</a:t>
            </a:r>
          </a:p>
          <a:p>
            <a:r>
              <a:rPr lang="en-GB" smtClean="0"/>
              <a:t>‘A major turn around I never thought would be possible’</a:t>
            </a:r>
          </a:p>
          <a:p>
            <a:endParaRPr lang="en-GB" smtClean="0"/>
          </a:p>
        </p:txBody>
      </p:sp>
    </p:spTree>
    <p:extLst>
      <p:ext uri="{BB962C8B-B14F-4D97-AF65-F5344CB8AC3E}">
        <p14:creationId xmlns:p14="http://schemas.microsoft.com/office/powerpoint/2010/main" val="41156492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dirty="0" smtClean="0"/>
              <a:t>What is going wrong in the body to cause fatigue?</a:t>
            </a:r>
          </a:p>
        </p:txBody>
      </p:sp>
      <p:graphicFrame>
        <p:nvGraphicFramePr>
          <p:cNvPr id="3" name="Diagram 2"/>
          <p:cNvGraphicFramePr/>
          <p:nvPr/>
        </p:nvGraphicFramePr>
        <p:xfrm>
          <a:off x="1403648"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7142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Vasculitis fatigue: role of the brain</a:t>
            </a:r>
            <a:endParaRPr lang="en-GB" dirty="0"/>
          </a:p>
        </p:txBody>
      </p:sp>
      <p:pic>
        <p:nvPicPr>
          <p:cNvPr id="3074" name="Picture 2" descr="periventricular white matter lesions"/>
          <p:cNvPicPr>
            <a:picLocks noChangeAspect="1" noChangeArrowheads="1"/>
          </p:cNvPicPr>
          <p:nvPr/>
        </p:nvPicPr>
        <p:blipFill>
          <a:blip r:embed="rId3" cstate="print"/>
          <a:srcRect/>
          <a:stretch>
            <a:fillRect/>
          </a:stretch>
        </p:blipFill>
        <p:spPr bwMode="auto">
          <a:xfrm>
            <a:off x="323528" y="2132857"/>
            <a:ext cx="2266236" cy="2664296"/>
          </a:xfrm>
          <a:prstGeom prst="rect">
            <a:avLst/>
          </a:prstGeom>
          <a:noFill/>
        </p:spPr>
      </p:pic>
      <p:pic>
        <p:nvPicPr>
          <p:cNvPr id="12290" name="Picture 2" descr="http://www.neurology.org/content/vol70/issue12/images/large/10FF1.jpeg"/>
          <p:cNvPicPr>
            <a:picLocks noChangeAspect="1" noChangeArrowheads="1"/>
          </p:cNvPicPr>
          <p:nvPr/>
        </p:nvPicPr>
        <p:blipFill>
          <a:blip r:embed="rId4" cstate="print"/>
          <a:srcRect/>
          <a:stretch>
            <a:fillRect/>
          </a:stretch>
        </p:blipFill>
        <p:spPr bwMode="auto">
          <a:xfrm>
            <a:off x="3203848" y="2348880"/>
            <a:ext cx="2597680" cy="2160240"/>
          </a:xfrm>
          <a:prstGeom prst="rect">
            <a:avLst/>
          </a:prstGeom>
          <a:noFill/>
        </p:spPr>
      </p:pic>
      <p:pic>
        <p:nvPicPr>
          <p:cNvPr id="12292" name="Picture 4" descr="http://www.healblog.net/wp-content/uploads/brain_fmri.jpg"/>
          <p:cNvPicPr>
            <a:picLocks noChangeAspect="1" noChangeArrowheads="1"/>
          </p:cNvPicPr>
          <p:nvPr/>
        </p:nvPicPr>
        <p:blipFill>
          <a:blip r:embed="rId5" cstate="print"/>
          <a:srcRect/>
          <a:stretch>
            <a:fillRect/>
          </a:stretch>
        </p:blipFill>
        <p:spPr bwMode="auto">
          <a:xfrm>
            <a:off x="6084168" y="2276872"/>
            <a:ext cx="2664296" cy="2222293"/>
          </a:xfrm>
          <a:prstGeom prst="rect">
            <a:avLst/>
          </a:prstGeom>
          <a:noFill/>
        </p:spPr>
      </p:pic>
    </p:spTree>
    <p:extLst>
      <p:ext uri="{BB962C8B-B14F-4D97-AF65-F5344CB8AC3E}">
        <p14:creationId xmlns:p14="http://schemas.microsoft.com/office/powerpoint/2010/main" val="20332814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89" y="2060848"/>
            <a:ext cx="7022421" cy="4065612"/>
          </a:xfrm>
          <a:prstGeom prst="rect">
            <a:avLst/>
          </a:prstGeom>
        </p:spPr>
      </p:pic>
    </p:spTree>
    <p:extLst>
      <p:ext uri="{BB962C8B-B14F-4D97-AF65-F5344CB8AC3E}">
        <p14:creationId xmlns:p14="http://schemas.microsoft.com/office/powerpoint/2010/main" val="14075993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there any obvious differences?</a:t>
            </a:r>
            <a:endParaRPr lang="en-GB" dirty="0"/>
          </a:p>
        </p:txBody>
      </p:sp>
      <p:pic>
        <p:nvPicPr>
          <p:cNvPr id="3" name="Picture 2"/>
          <p:cNvPicPr/>
          <p:nvPr/>
        </p:nvPicPr>
        <p:blipFill>
          <a:blip r:embed="rId2" cstate="print"/>
          <a:srcRect/>
          <a:stretch>
            <a:fillRect/>
          </a:stretch>
        </p:blipFill>
        <p:spPr bwMode="auto">
          <a:xfrm>
            <a:off x="251520" y="2204864"/>
            <a:ext cx="3816424" cy="3096344"/>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788024" y="2204864"/>
            <a:ext cx="4067721" cy="3096344"/>
          </a:xfrm>
          <a:prstGeom prst="rect">
            <a:avLst/>
          </a:prstGeom>
          <a:noFill/>
          <a:ln w="9525">
            <a:noFill/>
            <a:miter lim="800000"/>
            <a:headEnd/>
            <a:tailEnd/>
          </a:ln>
        </p:spPr>
      </p:pic>
    </p:spTree>
    <p:extLst>
      <p:ext uri="{BB962C8B-B14F-4D97-AF65-F5344CB8AC3E}">
        <p14:creationId xmlns:p14="http://schemas.microsoft.com/office/powerpoint/2010/main" val="1894023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Are there any subtle differences?</a:t>
            </a:r>
            <a:endParaRPr lang="en-GB" dirty="0"/>
          </a:p>
        </p:txBody>
      </p:sp>
      <p:pic>
        <p:nvPicPr>
          <p:cNvPr id="4" name="Picture 3" descr="Cinglum_3plane.tif"/>
          <p:cNvPicPr/>
          <p:nvPr/>
        </p:nvPicPr>
        <p:blipFill>
          <a:blip r:embed="rId3" cstate="print"/>
          <a:stretch>
            <a:fillRect/>
          </a:stretch>
        </p:blipFill>
        <p:spPr>
          <a:xfrm>
            <a:off x="1547664" y="1916832"/>
            <a:ext cx="5731510" cy="1812925"/>
          </a:xfrm>
          <a:prstGeom prst="rect">
            <a:avLst/>
          </a:prstGeom>
        </p:spPr>
      </p:pic>
      <p:pic>
        <p:nvPicPr>
          <p:cNvPr id="5" name="Picture 4" descr="Fornix_3plane.tif"/>
          <p:cNvPicPr/>
          <p:nvPr/>
        </p:nvPicPr>
        <p:blipFill>
          <a:blip r:embed="rId4" cstate="print"/>
          <a:stretch>
            <a:fillRect/>
          </a:stretch>
        </p:blipFill>
        <p:spPr>
          <a:xfrm>
            <a:off x="1547664" y="4005064"/>
            <a:ext cx="5731510" cy="1818005"/>
          </a:xfrm>
          <a:prstGeom prst="rect">
            <a:avLst/>
          </a:prstGeom>
        </p:spPr>
      </p:pic>
      <p:sp>
        <p:nvSpPr>
          <p:cNvPr id="3" name="Rectangle 2"/>
          <p:cNvSpPr/>
          <p:nvPr/>
        </p:nvSpPr>
        <p:spPr>
          <a:xfrm>
            <a:off x="5004048" y="6165304"/>
            <a:ext cx="3791423" cy="369332"/>
          </a:xfrm>
          <a:prstGeom prst="rect">
            <a:avLst/>
          </a:prstGeom>
        </p:spPr>
        <p:txBody>
          <a:bodyPr wrap="none">
            <a:spAutoFit/>
          </a:bodyPr>
          <a:lstStyle/>
          <a:p>
            <a:r>
              <a:rPr lang="en-GB" dirty="0">
                <a:solidFill>
                  <a:srgbClr val="FFFFFF"/>
                </a:solidFill>
              </a:rPr>
              <a:t>Basu et al, Rheumatology (2014) </a:t>
            </a:r>
            <a:r>
              <a:rPr lang="en-GB" baseline="30000" dirty="0">
                <a:solidFill>
                  <a:srgbClr val="FFFFFF"/>
                </a:solidFill>
              </a:rPr>
              <a:t>17</a:t>
            </a:r>
          </a:p>
        </p:txBody>
      </p:sp>
    </p:spTree>
    <p:extLst>
      <p:ext uri="{BB962C8B-B14F-4D97-AF65-F5344CB8AC3E}">
        <p14:creationId xmlns:p14="http://schemas.microsoft.com/office/powerpoint/2010/main" val="3093902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Fatiguing task</a:t>
            </a:r>
            <a:endParaRPr lang="en-GB" dirty="0"/>
          </a:p>
        </p:txBody>
      </p:sp>
      <p:pic>
        <p:nvPicPr>
          <p:cNvPr id="6" name="PASAT 30s.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0975" y="1643063"/>
            <a:ext cx="8782050" cy="4940300"/>
          </a:xfrm>
        </p:spPr>
      </p:pic>
    </p:spTree>
    <p:extLst>
      <p:ext uri="{BB962C8B-B14F-4D97-AF65-F5344CB8AC3E}">
        <p14:creationId xmlns:p14="http://schemas.microsoft.com/office/powerpoint/2010/main" val="292531802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Re-shaped vasculitis landscape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916832"/>
            <a:ext cx="7455406" cy="417646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21" y="1916832"/>
            <a:ext cx="8694966" cy="4320480"/>
          </a:xfrm>
          <a:prstGeom prst="rect">
            <a:avLst/>
          </a:prstGeom>
        </p:spPr>
      </p:pic>
    </p:spTree>
    <p:extLst>
      <p:ext uri="{BB962C8B-B14F-4D97-AF65-F5344CB8AC3E}">
        <p14:creationId xmlns:p14="http://schemas.microsoft.com/office/powerpoint/2010/main" val="1288123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Are there blood flow differences in the brain in response to the fatiguing task?</a:t>
            </a:r>
            <a:endParaRPr lang="en-GB" sz="3200" dirty="0"/>
          </a:p>
        </p:txBody>
      </p:sp>
      <p:pic>
        <p:nvPicPr>
          <p:cNvPr id="3" name="Picture 2" descr="fmri_acr.BMP"/>
          <p:cNvPicPr>
            <a:picLocks noChangeAspect="1"/>
          </p:cNvPicPr>
          <p:nvPr/>
        </p:nvPicPr>
        <p:blipFill>
          <a:blip r:embed="rId3" cstate="print"/>
          <a:stretch>
            <a:fillRect/>
          </a:stretch>
        </p:blipFill>
        <p:spPr>
          <a:xfrm>
            <a:off x="1907704" y="1844824"/>
            <a:ext cx="4392488" cy="4392488"/>
          </a:xfrm>
          <a:prstGeom prst="rect">
            <a:avLst/>
          </a:prstGeom>
        </p:spPr>
      </p:pic>
      <p:sp>
        <p:nvSpPr>
          <p:cNvPr id="4" name="Rectangle 3"/>
          <p:cNvSpPr/>
          <p:nvPr/>
        </p:nvSpPr>
        <p:spPr>
          <a:xfrm>
            <a:off x="5578165" y="6309320"/>
            <a:ext cx="3557384" cy="369332"/>
          </a:xfrm>
          <a:prstGeom prst="rect">
            <a:avLst/>
          </a:prstGeom>
        </p:spPr>
        <p:txBody>
          <a:bodyPr wrap="none">
            <a:spAutoFit/>
          </a:bodyPr>
          <a:lstStyle/>
          <a:p>
            <a:r>
              <a:rPr lang="en-GB" dirty="0">
                <a:solidFill>
                  <a:srgbClr val="FFFFFF"/>
                </a:solidFill>
              </a:rPr>
              <a:t>Basu et al, Rheumatology (2014)</a:t>
            </a:r>
          </a:p>
        </p:txBody>
      </p:sp>
    </p:spTree>
    <p:extLst>
      <p:ext uri="{BB962C8B-B14F-4D97-AF65-F5344CB8AC3E}">
        <p14:creationId xmlns:p14="http://schemas.microsoft.com/office/powerpoint/2010/main" val="20919772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What is the potential?</a:t>
            </a:r>
          </a:p>
        </p:txBody>
      </p:sp>
      <p:sp>
        <p:nvSpPr>
          <p:cNvPr id="18435" name="Content Placeholder 2"/>
          <p:cNvSpPr>
            <a:spLocks noGrp="1"/>
          </p:cNvSpPr>
          <p:nvPr>
            <p:ph idx="1"/>
          </p:nvPr>
        </p:nvSpPr>
        <p:spPr/>
        <p:txBody>
          <a:bodyPr/>
          <a:lstStyle/>
          <a:p>
            <a:pPr eaLnBrk="1" hangingPunct="1"/>
            <a:r>
              <a:rPr lang="en-GB" altLang="en-US" dirty="0" smtClean="0"/>
              <a:t>Targets for new treatments</a:t>
            </a:r>
          </a:p>
          <a:p>
            <a:pPr eaLnBrk="1" hangingPunct="1"/>
            <a:endParaRPr lang="en-GB" altLang="en-US" dirty="0" smtClean="0"/>
          </a:p>
          <a:p>
            <a:pPr eaLnBrk="1" hangingPunct="1"/>
            <a:r>
              <a:rPr lang="en-GB" altLang="en-US" dirty="0" smtClean="0"/>
              <a:t>Objective measure of fatigue</a:t>
            </a:r>
          </a:p>
          <a:p>
            <a:pPr eaLnBrk="1" hangingPunct="1"/>
            <a:endParaRPr lang="en-GB" altLang="en-US" dirty="0" smtClean="0"/>
          </a:p>
          <a:p>
            <a:pPr eaLnBrk="1" hangingPunct="1"/>
            <a:r>
              <a:rPr lang="en-GB" altLang="en-US" dirty="0" smtClean="0"/>
              <a:t>Personalised medicine</a:t>
            </a:r>
          </a:p>
        </p:txBody>
      </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613" y="3878654"/>
            <a:ext cx="14605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72816"/>
            <a:ext cx="2184400" cy="160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2346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a:t>
            </a:r>
            <a:endParaRPr lang="en-GB" dirty="0"/>
          </a:p>
        </p:txBody>
      </p:sp>
      <p:graphicFrame>
        <p:nvGraphicFramePr>
          <p:cNvPr id="7" name="Content Placeholder 6"/>
          <p:cNvGraphicFramePr>
            <a:graphicFrameLocks noGrp="1"/>
          </p:cNvGraphicFramePr>
          <p:nvPr>
            <p:ph idx="1"/>
          </p:nvPr>
        </p:nvGraphicFramePr>
        <p:xfrm>
          <a:off x="250825" y="1600200"/>
          <a:ext cx="8642350" cy="506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6137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03" y="1844824"/>
            <a:ext cx="6930770" cy="3960440"/>
          </a:xfrm>
          <a:prstGeom prst="rect">
            <a:avLst/>
          </a:prstGeom>
        </p:spPr>
      </p:pic>
    </p:spTree>
    <p:extLst>
      <p:ext uri="{BB962C8B-B14F-4D97-AF65-F5344CB8AC3E}">
        <p14:creationId xmlns:p14="http://schemas.microsoft.com/office/powerpoint/2010/main" val="1493741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79512" y="0"/>
            <a:ext cx="8229600" cy="1143000"/>
          </a:xfrm>
        </p:spPr>
        <p:txBody>
          <a:bodyPr lIns="0" rIns="0" bIns="0" anchor="b"/>
          <a:lstStyle/>
          <a:p>
            <a:r>
              <a:rPr lang="en-GB" dirty="0" smtClean="0"/>
              <a:t>Patient Priorities</a:t>
            </a:r>
            <a:endParaRPr lang="en-US" dirty="0"/>
          </a:p>
        </p:txBody>
      </p:sp>
      <p:sp>
        <p:nvSpPr>
          <p:cNvPr id="50179" name="Rectangle 3"/>
          <p:cNvSpPr>
            <a:spLocks noGrp="1" noChangeArrowheads="1"/>
          </p:cNvSpPr>
          <p:nvPr>
            <p:ph idx="4294967295"/>
          </p:nvPr>
        </p:nvSpPr>
        <p:spPr>
          <a:xfrm>
            <a:off x="0" y="1600200"/>
            <a:ext cx="8229600" cy="4525963"/>
          </a:xfrm>
        </p:spPr>
        <p:txBody>
          <a:bodyPr>
            <a:normAutofit/>
          </a:bodyPr>
          <a:lstStyle/>
          <a:p>
            <a:pPr marL="273050" indent="-273050"/>
            <a:r>
              <a:rPr lang="en-GB" dirty="0"/>
              <a:t>Greatest burden of disease</a:t>
            </a:r>
          </a:p>
          <a:p>
            <a:pPr marL="639763" lvl="1" indent="-246063"/>
            <a:r>
              <a:rPr lang="en-GB" dirty="0"/>
              <a:t>Fatigue (62</a:t>
            </a:r>
            <a:r>
              <a:rPr lang="en-GB" dirty="0" smtClean="0"/>
              <a:t>%)</a:t>
            </a:r>
          </a:p>
          <a:p>
            <a:pPr marL="393700" lvl="1" indent="0">
              <a:buNone/>
            </a:pPr>
            <a:endParaRPr lang="en-GB" dirty="0" smtClean="0"/>
          </a:p>
          <a:p>
            <a:pPr marL="639763" lvl="1" indent="-246063"/>
            <a:endParaRPr lang="en-GB" dirty="0"/>
          </a:p>
          <a:p>
            <a:pPr marL="639763" lvl="1" indent="-246063"/>
            <a:endParaRPr lang="en-GB" dirty="0"/>
          </a:p>
          <a:p>
            <a:pPr marL="639763" lvl="1" indent="-246063"/>
            <a:endParaRPr lang="en-GB" dirty="0"/>
          </a:p>
          <a:p>
            <a:pPr marL="639763" lvl="1" indent="-246063"/>
            <a:endParaRPr lang="en-GB" dirty="0"/>
          </a:p>
          <a:p>
            <a:pPr marL="639763" lvl="1" indent="-246063"/>
            <a:endParaRPr lang="en-GB" dirty="0"/>
          </a:p>
          <a:p>
            <a:pPr marL="639763" lvl="1" indent="-246063"/>
            <a:r>
              <a:rPr lang="en-GB" dirty="0"/>
              <a:t>Renal Failure</a:t>
            </a:r>
          </a:p>
          <a:p>
            <a:pPr marL="639763" lvl="1" indent="-246063"/>
            <a:r>
              <a:rPr lang="en-GB" dirty="0"/>
              <a:t>Oxygen dependency</a:t>
            </a:r>
          </a:p>
          <a:p>
            <a:pPr marL="639763" lvl="1" indent="-246063"/>
            <a:endParaRPr lang="en-US" dirty="0"/>
          </a:p>
        </p:txBody>
      </p:sp>
      <p:sp>
        <p:nvSpPr>
          <p:cNvPr id="50180" name="Text Box 4"/>
          <p:cNvSpPr txBox="1">
            <a:spLocks noChangeArrowheads="1"/>
          </p:cNvSpPr>
          <p:nvPr/>
        </p:nvSpPr>
        <p:spPr bwMode="auto">
          <a:xfrm>
            <a:off x="395288" y="5949950"/>
            <a:ext cx="8353425" cy="731838"/>
          </a:xfrm>
          <a:prstGeom prst="rect">
            <a:avLst/>
          </a:prstGeom>
          <a:noFill/>
          <a:ln w="9525">
            <a:noFill/>
            <a:miter lim="800000"/>
            <a:headEnd/>
            <a:tailEnd/>
          </a:ln>
        </p:spPr>
        <p:txBody>
          <a:bodyPr>
            <a:spAutoFit/>
          </a:bodyPr>
          <a:lstStyle/>
          <a:p>
            <a:pPr>
              <a:spcBef>
                <a:spcPct val="50000"/>
              </a:spcBef>
            </a:pPr>
            <a:r>
              <a:rPr lang="en-GB">
                <a:solidFill>
                  <a:srgbClr val="000000"/>
                </a:solidFill>
                <a:cs typeface="Times New Roman" pitchFamily="18" charset="0"/>
              </a:rPr>
              <a:t/>
            </a:r>
            <a:br>
              <a:rPr lang="en-GB">
                <a:solidFill>
                  <a:srgbClr val="000000"/>
                </a:solidFill>
                <a:cs typeface="Times New Roman" pitchFamily="18" charset="0"/>
              </a:rPr>
            </a:br>
            <a:r>
              <a:rPr lang="en-GB" sz="1200">
                <a:solidFill>
                  <a:srgbClr val="FFFFCC"/>
                </a:solidFill>
                <a:cs typeface="Times New Roman" pitchFamily="18" charset="0"/>
              </a:rPr>
              <a:t>Patient-reported outcome assessment in vasculitis provides important data and a unique perspective P-XIV-152 (SA) Clin Exp Rheumatology Vol. 25 no.1, 2007(suppl.44)</a:t>
            </a:r>
            <a:endParaRPr lang="en-US" sz="1200">
              <a:solidFill>
                <a:srgbClr val="FFFFCC"/>
              </a:solidFill>
              <a:cs typeface="Times New Roman" pitchFamily="18" charset="0"/>
            </a:endParaRPr>
          </a:p>
        </p:txBody>
      </p:sp>
      <p:sp>
        <p:nvSpPr>
          <p:cNvPr id="50181" name="AutoShape 5"/>
          <p:cNvSpPr>
            <a:spLocks noChangeArrowheads="1"/>
          </p:cNvSpPr>
          <p:nvPr/>
        </p:nvSpPr>
        <p:spPr bwMode="auto">
          <a:xfrm>
            <a:off x="1331640" y="2910682"/>
            <a:ext cx="792163" cy="1728787"/>
          </a:xfrm>
          <a:prstGeom prst="downArrow">
            <a:avLst>
              <a:gd name="adj1" fmla="val 50000"/>
              <a:gd name="adj2" fmla="val 54559"/>
            </a:avLst>
          </a:prstGeom>
          <a:solidFill>
            <a:schemeClr val="accent1">
              <a:alpha val="0"/>
            </a:schemeClr>
          </a:solidFill>
          <a:ln w="28575">
            <a:solidFill>
              <a:schemeClr val="bg1"/>
            </a:solidFill>
            <a:miter lim="800000"/>
            <a:headEnd/>
            <a:tailEnd/>
          </a:ln>
          <a:effectLst/>
        </p:spPr>
        <p:txBody>
          <a:bodyPr vert="eaVert" wrap="none" anchor="ctr"/>
          <a:lstStyle/>
          <a:p>
            <a:endParaRPr lang="en-GB">
              <a:solidFill>
                <a:srgbClr val="000000"/>
              </a:solidFill>
            </a:endParaRPr>
          </a:p>
        </p:txBody>
      </p:sp>
    </p:spTree>
    <p:extLst>
      <p:ext uri="{BB962C8B-B14F-4D97-AF65-F5344CB8AC3E}">
        <p14:creationId xmlns:p14="http://schemas.microsoft.com/office/powerpoint/2010/main" val="110778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important fatigue</a:t>
            </a:r>
            <a:endParaRPr lang="en-GB" dirty="0"/>
          </a:p>
        </p:txBody>
      </p:sp>
      <p:sp>
        <p:nvSpPr>
          <p:cNvPr id="3" name="Content Placeholder 2"/>
          <p:cNvSpPr>
            <a:spLocks noGrp="1"/>
          </p:cNvSpPr>
          <p:nvPr>
            <p:ph idx="1"/>
          </p:nvPr>
        </p:nvSpPr>
        <p:spPr/>
        <p:txBody>
          <a:bodyPr/>
          <a:lstStyle/>
          <a:p>
            <a:r>
              <a:rPr lang="en-GB" b="1" dirty="0" smtClean="0"/>
              <a:t>An </a:t>
            </a:r>
            <a:r>
              <a:rPr lang="en-GB" b="1" dirty="0"/>
              <a:t>overwhelming, debilitating, and sustained sense of exhaustion that decreases one's ability to carry out daily activities, including the ability to work effectively and to function at one's usual level in family or social roles </a:t>
            </a:r>
            <a:endParaRPr lang="en-GB" dirty="0"/>
          </a:p>
        </p:txBody>
      </p:sp>
      <p:pic>
        <p:nvPicPr>
          <p:cNvPr id="4" name="Picture 3" descr="PROMIS_Logo_square_400x400.png"/>
          <p:cNvPicPr>
            <a:picLocks noChangeAspect="1"/>
          </p:cNvPicPr>
          <p:nvPr/>
        </p:nvPicPr>
        <p:blipFill>
          <a:blip r:embed="rId3" cstate="print"/>
          <a:stretch>
            <a:fillRect/>
          </a:stretch>
        </p:blipFill>
        <p:spPr>
          <a:xfrm>
            <a:off x="6372200" y="4509120"/>
            <a:ext cx="2193298" cy="2193298"/>
          </a:xfrm>
          <a:prstGeom prst="rect">
            <a:avLst/>
          </a:prstGeom>
        </p:spPr>
      </p:pic>
    </p:spTree>
    <p:extLst>
      <p:ext uri="{BB962C8B-B14F-4D97-AF65-F5344CB8AC3E}">
        <p14:creationId xmlns:p14="http://schemas.microsoft.com/office/powerpoint/2010/main" val="42558085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Life </a:t>
            </a:r>
            <a:r>
              <a:rPr lang="en-GB" dirty="0"/>
              <a:t>I</a:t>
            </a:r>
            <a:r>
              <a:rPr lang="en-GB" dirty="0" smtClean="0"/>
              <a:t>mpact in Vasculitis</a:t>
            </a:r>
            <a:endParaRPr lang="en-GB" dirty="0"/>
          </a:p>
        </p:txBody>
      </p:sp>
      <p:pic>
        <p:nvPicPr>
          <p:cNvPr id="4" name="Picture 3"/>
          <p:cNvPicPr/>
          <p:nvPr/>
        </p:nvPicPr>
        <p:blipFill>
          <a:blip r:embed="rId3" cstate="print"/>
          <a:srcRect/>
          <a:stretch>
            <a:fillRect/>
          </a:stretch>
        </p:blipFill>
        <p:spPr bwMode="auto">
          <a:xfrm>
            <a:off x="1187624" y="1628800"/>
            <a:ext cx="7056784" cy="4786852"/>
          </a:xfrm>
          <a:prstGeom prst="rect">
            <a:avLst/>
          </a:prstGeom>
          <a:noFill/>
          <a:ln w="9525">
            <a:noFill/>
            <a:miter lim="800000"/>
            <a:headEnd/>
            <a:tailEnd/>
          </a:ln>
        </p:spPr>
      </p:pic>
      <p:sp>
        <p:nvSpPr>
          <p:cNvPr id="5" name="TextBox 4"/>
          <p:cNvSpPr txBox="1"/>
          <p:nvPr/>
        </p:nvSpPr>
        <p:spPr>
          <a:xfrm>
            <a:off x="6300192" y="6525344"/>
            <a:ext cx="2376264" cy="276999"/>
          </a:xfrm>
          <a:prstGeom prst="rect">
            <a:avLst/>
          </a:prstGeom>
          <a:noFill/>
        </p:spPr>
        <p:txBody>
          <a:bodyPr wrap="square" rtlCol="0">
            <a:spAutoFit/>
          </a:bodyPr>
          <a:lstStyle/>
          <a:p>
            <a:r>
              <a:rPr lang="en-GB" sz="1200" dirty="0">
                <a:solidFill>
                  <a:srgbClr val="FFFFFF"/>
                </a:solidFill>
              </a:rPr>
              <a:t>Basu, ARD 2013</a:t>
            </a:r>
          </a:p>
        </p:txBody>
      </p:sp>
    </p:spTree>
    <p:extLst>
      <p:ext uri="{BB962C8B-B14F-4D97-AF65-F5344CB8AC3E}">
        <p14:creationId xmlns:p14="http://schemas.microsoft.com/office/powerpoint/2010/main" val="2880278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Disability Impact in Vasculitis</a:t>
            </a:r>
            <a:endParaRPr lang="en-GB" dirty="0"/>
          </a:p>
        </p:txBody>
      </p:sp>
      <p:graphicFrame>
        <p:nvGraphicFramePr>
          <p:cNvPr id="4" name="Content Placeholder 3"/>
          <p:cNvGraphicFramePr>
            <a:graphicFrameLocks noGrp="1"/>
          </p:cNvGraphicFramePr>
          <p:nvPr>
            <p:ph idx="1"/>
          </p:nvPr>
        </p:nvGraphicFramePr>
        <p:xfrm>
          <a:off x="250825" y="1600200"/>
          <a:ext cx="8642350" cy="506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257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Disability Impact in Vasculitis </a:t>
            </a:r>
            <a:endParaRPr lang="en-GB" dirty="0"/>
          </a:p>
        </p:txBody>
      </p:sp>
      <p:graphicFrame>
        <p:nvGraphicFramePr>
          <p:cNvPr id="4" name="Content Placeholder 3"/>
          <p:cNvGraphicFramePr>
            <a:graphicFrameLocks noGrp="1"/>
          </p:cNvGraphicFramePr>
          <p:nvPr>
            <p:ph idx="1"/>
          </p:nvPr>
        </p:nvGraphicFramePr>
        <p:xfrm>
          <a:off x="250825" y="1600200"/>
          <a:ext cx="8642350" cy="506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8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Why do doctors seem to ignore fatigue?</a:t>
            </a:r>
            <a:endParaRPr lang="en-GB" dirty="0"/>
          </a:p>
        </p:txBody>
      </p:sp>
      <p:sp>
        <p:nvSpPr>
          <p:cNvPr id="4" name="TextBox 3"/>
          <p:cNvSpPr txBox="1"/>
          <p:nvPr/>
        </p:nvSpPr>
        <p:spPr>
          <a:xfrm>
            <a:off x="4788024" y="6484114"/>
            <a:ext cx="9324528" cy="276999"/>
          </a:xfrm>
          <a:prstGeom prst="rect">
            <a:avLst/>
          </a:prstGeom>
          <a:noFill/>
        </p:spPr>
        <p:txBody>
          <a:bodyPr wrap="square" rtlCol="0">
            <a:spAutoFit/>
          </a:bodyPr>
          <a:lstStyle/>
          <a:p>
            <a:endParaRPr lang="en-GB" sz="1200" dirty="0">
              <a:solidFill>
                <a:srgbClr val="FFFFFF"/>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7199" y="2204864"/>
            <a:ext cx="6669602" cy="335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8242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potential model of vasculitis fatigue</a:t>
            </a:r>
            <a:endParaRPr lang="en-GB" dirty="0"/>
          </a:p>
        </p:txBody>
      </p:sp>
      <p:pic>
        <p:nvPicPr>
          <p:cNvPr id="4" name="Picture 3"/>
          <p:cNvPicPr/>
          <p:nvPr/>
        </p:nvPicPr>
        <p:blipFill>
          <a:blip r:embed="rId3" cstate="print"/>
          <a:srcRect/>
          <a:stretch>
            <a:fillRect/>
          </a:stretch>
        </p:blipFill>
        <p:spPr bwMode="auto">
          <a:xfrm>
            <a:off x="1187624" y="1772816"/>
            <a:ext cx="6840760" cy="4680520"/>
          </a:xfrm>
          <a:prstGeom prst="rect">
            <a:avLst/>
          </a:prstGeom>
          <a:noFill/>
          <a:ln w="9525">
            <a:noFill/>
            <a:miter lim="800000"/>
            <a:headEnd/>
            <a:tailEnd/>
          </a:ln>
        </p:spPr>
      </p:pic>
    </p:spTree>
    <p:extLst>
      <p:ext uri="{BB962C8B-B14F-4D97-AF65-F5344CB8AC3E}">
        <p14:creationId xmlns:p14="http://schemas.microsoft.com/office/powerpoint/2010/main" val="13647588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piGroupTemplate_MusculoskeletalResearch">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193</TotalTime>
  <Words>368</Words>
  <Application>Microsoft Macintosh PowerPoint</Application>
  <PresentationFormat>On-screen Show (4:3)</PresentationFormat>
  <Paragraphs>108</Paragraphs>
  <Slides>23</Slides>
  <Notes>16</Notes>
  <HiddenSlides>0</HiddenSlides>
  <MMClips>1</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EpiGroupTemplate_MusculoskeletalResearch</vt:lpstr>
      <vt:lpstr>Theme1</vt:lpstr>
      <vt:lpstr>Unravelling Vasculitis Related Fatigue</vt:lpstr>
      <vt:lpstr>Re-shaped vasculitis landscape</vt:lpstr>
      <vt:lpstr>Patient Priorities</vt:lpstr>
      <vt:lpstr>Definition of important fatigue</vt:lpstr>
      <vt:lpstr>Quality of Life Impact in Vasculitis</vt:lpstr>
      <vt:lpstr>Work Disability Impact in Vasculitis</vt:lpstr>
      <vt:lpstr>Work Disability Impact in Vasculitis </vt:lpstr>
      <vt:lpstr>Why do doctors seem to ignore fatigue?</vt:lpstr>
      <vt:lpstr>A potential model of vasculitis fatigue</vt:lpstr>
      <vt:lpstr>Fatigue Management Programme</vt:lpstr>
      <vt:lpstr>Fatigue outcomes</vt:lpstr>
      <vt:lpstr>Exercise outcomes</vt:lpstr>
      <vt:lpstr>Patient feedback</vt:lpstr>
      <vt:lpstr>What is going wrong in the body to cause fatigue?</vt:lpstr>
      <vt:lpstr>Vasculitis fatigue: role of the brain</vt:lpstr>
      <vt:lpstr>PowerPoint Presentation</vt:lpstr>
      <vt:lpstr>Are there any obvious differences?</vt:lpstr>
      <vt:lpstr>Are there any subtle differences?</vt:lpstr>
      <vt:lpstr>Fatiguing task</vt:lpstr>
      <vt:lpstr>Are there blood flow differences in the brain in response to the fatiguing task?</vt:lpstr>
      <vt:lpstr>What is the potential?</vt:lpstr>
      <vt:lpstr>Future</vt:lpstr>
      <vt:lpstr>PowerPoint Presentation</vt:lpstr>
    </vt:vector>
  </TitlesOfParts>
  <Company>University of Aberdeen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Basu, Neil</dc:creator>
  <cp:lastModifiedBy>Ian Logan</cp:lastModifiedBy>
  <cp:revision>22</cp:revision>
  <dcterms:created xsi:type="dcterms:W3CDTF">2015-04-15T14:28:47Z</dcterms:created>
  <dcterms:modified xsi:type="dcterms:W3CDTF">2020-04-18T20:36:34Z</dcterms:modified>
</cp:coreProperties>
</file>